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02" r:id="rId6"/>
    <p:sldId id="303" r:id="rId7"/>
    <p:sldId id="313" r:id="rId8"/>
    <p:sldId id="280" r:id="rId9"/>
    <p:sldId id="301" r:id="rId10"/>
    <p:sldId id="309" r:id="rId11"/>
    <p:sldId id="310" r:id="rId12"/>
    <p:sldId id="311" r:id="rId13"/>
    <p:sldId id="312" r:id="rId14"/>
    <p:sldId id="304" r:id="rId15"/>
    <p:sldId id="281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25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4EDAB-C4A7-4E62-A164-E9D27172595F}" v="27" dt="2024-09-20T11:43:00.2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2" autoAdjust="0"/>
    <p:restoredTop sz="95042" autoAdjust="0"/>
  </p:normalViewPr>
  <p:slideViewPr>
    <p:cSldViewPr>
      <p:cViewPr varScale="1">
        <p:scale>
          <a:sx n="80" d="100"/>
          <a:sy n="80" d="100"/>
        </p:scale>
        <p:origin x="102" y="222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25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2" d="100"/>
          <a:sy n="102" d="100"/>
        </p:scale>
        <p:origin x="109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평" userId="ab04918a-88b3-4f7c-99a9-b755a2f812bb" providerId="ADAL" clId="{D254EDAB-C4A7-4E62-A164-E9D27172595F}"/>
    <pc:docChg chg="undo custSel addSld delSld modSld">
      <pc:chgData name="김소평" userId="ab04918a-88b3-4f7c-99a9-b755a2f812bb" providerId="ADAL" clId="{D254EDAB-C4A7-4E62-A164-E9D27172595F}" dt="2024-09-20T11:52:57.260" v="2575" actId="20577"/>
      <pc:docMkLst>
        <pc:docMk/>
      </pc:docMkLst>
      <pc:sldChg chg="modSp mod">
        <pc:chgData name="김소평" userId="ab04918a-88b3-4f7c-99a9-b755a2f812bb" providerId="ADAL" clId="{D254EDAB-C4A7-4E62-A164-E9D27172595F}" dt="2024-09-20T11:52:57.260" v="2575" actId="20577"/>
        <pc:sldMkLst>
          <pc:docMk/>
          <pc:sldMk cId="2259308896" sldId="256"/>
        </pc:sldMkLst>
        <pc:spChg chg="mod">
          <ac:chgData name="김소평" userId="ab04918a-88b3-4f7c-99a9-b755a2f812bb" providerId="ADAL" clId="{D254EDAB-C4A7-4E62-A164-E9D27172595F}" dt="2024-09-20T08:13:43.985" v="1521" actId="404"/>
          <ac:spMkLst>
            <pc:docMk/>
            <pc:sldMk cId="2259308896" sldId="256"/>
            <ac:spMk id="2" creationId="{51DF3D98-3C30-4CFC-8643-C81E829C8C25}"/>
          </ac:spMkLst>
        </pc:spChg>
        <pc:spChg chg="mod">
          <ac:chgData name="김소평" userId="ab04918a-88b3-4f7c-99a9-b755a2f812bb" providerId="ADAL" clId="{D254EDAB-C4A7-4E62-A164-E9D27172595F}" dt="2024-09-20T11:52:57.260" v="2575" actId="20577"/>
          <ac:spMkLst>
            <pc:docMk/>
            <pc:sldMk cId="2259308896" sldId="256"/>
            <ac:spMk id="3" creationId="{A068D447-28D3-4F5F-B2DC-FD67E9015868}"/>
          </ac:spMkLst>
        </pc:spChg>
      </pc:sldChg>
      <pc:sldChg chg="addSp modSp mod">
        <pc:chgData name="김소평" userId="ab04918a-88b3-4f7c-99a9-b755a2f812bb" providerId="ADAL" clId="{D254EDAB-C4A7-4E62-A164-E9D27172595F}" dt="2024-09-20T11:23:37.106" v="2065" actId="120"/>
        <pc:sldMkLst>
          <pc:docMk/>
          <pc:sldMk cId="3308071976" sldId="280"/>
        </pc:sldMkLst>
        <pc:spChg chg="mod">
          <ac:chgData name="김소평" userId="ab04918a-88b3-4f7c-99a9-b755a2f812bb" providerId="ADAL" clId="{D254EDAB-C4A7-4E62-A164-E9D27172595F}" dt="2024-09-20T08:09:42.851" v="1361" actId="404"/>
          <ac:spMkLst>
            <pc:docMk/>
            <pc:sldMk cId="3308071976" sldId="280"/>
            <ac:spMk id="2" creationId="{51DF3D98-3C30-4CFC-8643-C81E829C8C25}"/>
          </ac:spMkLst>
        </pc:spChg>
        <pc:spChg chg="mod">
          <ac:chgData name="김소평" userId="ab04918a-88b3-4f7c-99a9-b755a2f812bb" providerId="ADAL" clId="{D254EDAB-C4A7-4E62-A164-E9D27172595F}" dt="2024-09-20T08:09:50.363" v="1362" actId="1076"/>
          <ac:spMkLst>
            <pc:docMk/>
            <pc:sldMk cId="3308071976" sldId="280"/>
            <ac:spMk id="3" creationId="{A068D447-28D3-4F5F-B2DC-FD67E9015868}"/>
          </ac:spMkLst>
        </pc:spChg>
        <pc:spChg chg="add mod">
          <ac:chgData name="김소평" userId="ab04918a-88b3-4f7c-99a9-b755a2f812bb" providerId="ADAL" clId="{D254EDAB-C4A7-4E62-A164-E9D27172595F}" dt="2024-09-20T11:23:37.106" v="2065" actId="120"/>
          <ac:spMkLst>
            <pc:docMk/>
            <pc:sldMk cId="3308071976" sldId="280"/>
            <ac:spMk id="4" creationId="{364FC0A3-6D9C-BD29-FE0C-92003ABB576F}"/>
          </ac:spMkLst>
        </pc:spChg>
      </pc:sldChg>
      <pc:sldChg chg="modSp mod">
        <pc:chgData name="김소평" userId="ab04918a-88b3-4f7c-99a9-b755a2f812bb" providerId="ADAL" clId="{D254EDAB-C4A7-4E62-A164-E9D27172595F}" dt="2024-09-20T08:11:30.103" v="1414" actId="403"/>
        <pc:sldMkLst>
          <pc:docMk/>
          <pc:sldMk cId="627731054" sldId="281"/>
        </pc:sldMkLst>
        <pc:spChg chg="mod">
          <ac:chgData name="김소평" userId="ab04918a-88b3-4f7c-99a9-b755a2f812bb" providerId="ADAL" clId="{D254EDAB-C4A7-4E62-A164-E9D27172595F}" dt="2024-09-20T08:11:30.103" v="1414" actId="403"/>
          <ac:spMkLst>
            <pc:docMk/>
            <pc:sldMk cId="627731054" sldId="281"/>
            <ac:spMk id="3" creationId="{A068D447-28D3-4F5F-B2DC-FD67E9015868}"/>
          </ac:spMkLst>
        </pc:spChg>
      </pc:sldChg>
      <pc:sldChg chg="del">
        <pc:chgData name="김소평" userId="ab04918a-88b3-4f7c-99a9-b755a2f812bb" providerId="ADAL" clId="{D254EDAB-C4A7-4E62-A164-E9D27172595F}" dt="2024-09-13T05:22:49.316" v="131" actId="47"/>
        <pc:sldMkLst>
          <pc:docMk/>
          <pc:sldMk cId="3729241824" sldId="300"/>
        </pc:sldMkLst>
      </pc:sldChg>
      <pc:sldChg chg="modSp mod">
        <pc:chgData name="김소평" userId="ab04918a-88b3-4f7c-99a9-b755a2f812bb" providerId="ADAL" clId="{D254EDAB-C4A7-4E62-A164-E9D27172595F}" dt="2024-09-20T08:13:56.150" v="1522" actId="403"/>
        <pc:sldMkLst>
          <pc:docMk/>
          <pc:sldMk cId="3307162523" sldId="302"/>
        </pc:sldMkLst>
        <pc:spChg chg="mod">
          <ac:chgData name="김소평" userId="ab04918a-88b3-4f7c-99a9-b755a2f812bb" providerId="ADAL" clId="{D254EDAB-C4A7-4E62-A164-E9D27172595F}" dt="2024-09-20T08:13:56.150" v="1522" actId="403"/>
          <ac:spMkLst>
            <pc:docMk/>
            <pc:sldMk cId="3307162523" sldId="302"/>
            <ac:spMk id="5" creationId="{3602EF04-C343-BFD2-AB41-A62063075783}"/>
          </ac:spMkLst>
        </pc:spChg>
      </pc:sldChg>
      <pc:sldChg chg="addSp delSp modSp mod">
        <pc:chgData name="김소평" userId="ab04918a-88b3-4f7c-99a9-b755a2f812bb" providerId="ADAL" clId="{D254EDAB-C4A7-4E62-A164-E9D27172595F}" dt="2024-09-20T08:09:34.868" v="1359" actId="404"/>
        <pc:sldMkLst>
          <pc:docMk/>
          <pc:sldMk cId="4220525341" sldId="303"/>
        </pc:sldMkLst>
        <pc:spChg chg="mod">
          <ac:chgData name="김소평" userId="ab04918a-88b3-4f7c-99a9-b755a2f812bb" providerId="ADAL" clId="{D254EDAB-C4A7-4E62-A164-E9D27172595F}" dt="2024-09-20T08:09:34.868" v="1359" actId="404"/>
          <ac:spMkLst>
            <pc:docMk/>
            <pc:sldMk cId="4220525341" sldId="303"/>
            <ac:spMk id="4" creationId="{07775003-C8C2-57FA-C8D5-99577C44F58A}"/>
          </ac:spMkLst>
        </pc:spChg>
        <pc:spChg chg="mod">
          <ac:chgData name="김소평" userId="ab04918a-88b3-4f7c-99a9-b755a2f812bb" providerId="ADAL" clId="{D254EDAB-C4A7-4E62-A164-E9D27172595F}" dt="2024-09-20T08:09:15.417" v="1358" actId="403"/>
          <ac:spMkLst>
            <pc:docMk/>
            <pc:sldMk cId="4220525341" sldId="303"/>
            <ac:spMk id="5" creationId="{95D67805-CCBD-8182-540F-93068A90C4E8}"/>
          </ac:spMkLst>
        </pc:spChg>
        <pc:spChg chg="add del">
          <ac:chgData name="김소평" userId="ab04918a-88b3-4f7c-99a9-b755a2f812bb" providerId="ADAL" clId="{D254EDAB-C4A7-4E62-A164-E9D27172595F}" dt="2024-09-20T07:52:41.954" v="1105" actId="22"/>
          <ac:spMkLst>
            <pc:docMk/>
            <pc:sldMk cId="4220525341" sldId="303"/>
            <ac:spMk id="7" creationId="{30E69498-C3B0-D2EA-5E91-30AC8CBFECBE}"/>
          </ac:spMkLst>
        </pc:spChg>
      </pc:sldChg>
      <pc:sldChg chg="addSp delSp modSp mod">
        <pc:chgData name="김소평" userId="ab04918a-88b3-4f7c-99a9-b755a2f812bb" providerId="ADAL" clId="{D254EDAB-C4A7-4E62-A164-E9D27172595F}" dt="2024-09-20T11:52:37.978" v="2567" actId="20577"/>
        <pc:sldMkLst>
          <pc:docMk/>
          <pc:sldMk cId="2700317568" sldId="304"/>
        </pc:sldMkLst>
        <pc:spChg chg="add mod">
          <ac:chgData name="김소평" userId="ab04918a-88b3-4f7c-99a9-b755a2f812bb" providerId="ADAL" clId="{D254EDAB-C4A7-4E62-A164-E9D27172595F}" dt="2024-09-20T11:43:11.885" v="2159" actId="20577"/>
          <ac:spMkLst>
            <pc:docMk/>
            <pc:sldMk cId="2700317568" sldId="304"/>
            <ac:spMk id="2" creationId="{5238928F-8C77-FFDA-A400-C22F673B5D7A}"/>
          </ac:spMkLst>
        </pc:spChg>
        <pc:spChg chg="add del mod">
          <ac:chgData name="김소평" userId="ab04918a-88b3-4f7c-99a9-b755a2f812bb" providerId="ADAL" clId="{D254EDAB-C4A7-4E62-A164-E9D27172595F}" dt="2024-09-20T08:17:03.725" v="1532" actId="478"/>
          <ac:spMkLst>
            <pc:docMk/>
            <pc:sldMk cId="2700317568" sldId="304"/>
            <ac:spMk id="3" creationId="{9213ED61-4F55-D904-FC7D-5F856603CB07}"/>
          </ac:spMkLst>
        </pc:spChg>
        <pc:spChg chg="add mod">
          <ac:chgData name="김소평" userId="ab04918a-88b3-4f7c-99a9-b755a2f812bb" providerId="ADAL" clId="{D254EDAB-C4A7-4E62-A164-E9D27172595F}" dt="2024-09-20T11:52:37.978" v="2567" actId="20577"/>
          <ac:spMkLst>
            <pc:docMk/>
            <pc:sldMk cId="2700317568" sldId="304"/>
            <ac:spMk id="3" creationId="{D6E79987-F830-CB88-9FA1-9D9C6256B4AA}"/>
          </ac:spMkLst>
        </pc:spChg>
        <pc:spChg chg="add del mod">
          <ac:chgData name="김소평" userId="ab04918a-88b3-4f7c-99a9-b755a2f812bb" providerId="ADAL" clId="{D254EDAB-C4A7-4E62-A164-E9D27172595F}" dt="2024-09-20T08:17:04.919" v="1533" actId="478"/>
          <ac:spMkLst>
            <pc:docMk/>
            <pc:sldMk cId="2700317568" sldId="304"/>
            <ac:spMk id="5" creationId="{3101B0C0-72D2-3538-A1C5-A9908776CE23}"/>
          </ac:spMkLst>
        </pc:spChg>
        <pc:spChg chg="mod">
          <ac:chgData name="김소평" userId="ab04918a-88b3-4f7c-99a9-b755a2f812bb" providerId="ADAL" clId="{D254EDAB-C4A7-4E62-A164-E9D27172595F}" dt="2024-09-20T08:14:23.273" v="1525" actId="14100"/>
          <ac:spMkLst>
            <pc:docMk/>
            <pc:sldMk cId="2700317568" sldId="304"/>
            <ac:spMk id="41" creationId="{A49ABFAC-D966-9A7C-EFB9-4AA2A4BFCB3B}"/>
          </ac:spMkLst>
        </pc:spChg>
        <pc:spChg chg="mod">
          <ac:chgData name="김소평" userId="ab04918a-88b3-4f7c-99a9-b755a2f812bb" providerId="ADAL" clId="{D254EDAB-C4A7-4E62-A164-E9D27172595F}" dt="2024-09-20T08:37:29.953" v="1867" actId="403"/>
          <ac:spMkLst>
            <pc:docMk/>
            <pc:sldMk cId="2700317568" sldId="304"/>
            <ac:spMk id="42" creationId="{E7EE4D5B-87DD-4137-0625-40623A0E8A35}"/>
          </ac:spMkLst>
        </pc:spChg>
        <pc:spChg chg="mod">
          <ac:chgData name="김소평" userId="ab04918a-88b3-4f7c-99a9-b755a2f812bb" providerId="ADAL" clId="{D254EDAB-C4A7-4E62-A164-E9D27172595F}" dt="2024-09-20T11:36:44.272" v="2144" actId="20577"/>
          <ac:spMkLst>
            <pc:docMk/>
            <pc:sldMk cId="2700317568" sldId="304"/>
            <ac:spMk id="43" creationId="{DDD88D28-D711-5AC9-E34C-3050A6413FB3}"/>
          </ac:spMkLst>
        </pc:spChg>
        <pc:spChg chg="del mod">
          <ac:chgData name="김소평" userId="ab04918a-88b3-4f7c-99a9-b755a2f812bb" providerId="ADAL" clId="{D254EDAB-C4A7-4E62-A164-E9D27172595F}" dt="2024-09-20T08:16:59.939" v="1530" actId="478"/>
          <ac:spMkLst>
            <pc:docMk/>
            <pc:sldMk cId="2700317568" sldId="304"/>
            <ac:spMk id="44" creationId="{9A16E2DA-8782-EACD-C467-2BD2FC22391C}"/>
          </ac:spMkLst>
        </pc:spChg>
        <pc:spChg chg="del mod">
          <ac:chgData name="김소평" userId="ab04918a-88b3-4f7c-99a9-b755a2f812bb" providerId="ADAL" clId="{D254EDAB-C4A7-4E62-A164-E9D27172595F}" dt="2024-09-20T08:17:01.336" v="1531" actId="478"/>
          <ac:spMkLst>
            <pc:docMk/>
            <pc:sldMk cId="2700317568" sldId="304"/>
            <ac:spMk id="45" creationId="{2A504466-AF6B-14A5-DBE7-37A09EC63EC7}"/>
          </ac:spMkLst>
        </pc:spChg>
      </pc:sldChg>
      <pc:sldChg chg="addSp modSp mod">
        <pc:chgData name="김소평" userId="ab04918a-88b3-4f7c-99a9-b755a2f812bb" providerId="ADAL" clId="{D254EDAB-C4A7-4E62-A164-E9D27172595F}" dt="2024-09-20T07:26:46.322" v="644" actId="14100"/>
        <pc:sldMkLst>
          <pc:docMk/>
          <pc:sldMk cId="2464006785" sldId="309"/>
        </pc:sldMkLst>
        <pc:spChg chg="add mod">
          <ac:chgData name="김소평" userId="ab04918a-88b3-4f7c-99a9-b755a2f812bb" providerId="ADAL" clId="{D254EDAB-C4A7-4E62-A164-E9D27172595F}" dt="2024-09-20T07:26:46.322" v="644" actId="14100"/>
          <ac:spMkLst>
            <pc:docMk/>
            <pc:sldMk cId="2464006785" sldId="309"/>
            <ac:spMk id="4" creationId="{BA46E986-C8F1-04EB-F8EA-90C08AA7C369}"/>
          </ac:spMkLst>
        </pc:spChg>
        <pc:picChg chg="mod">
          <ac:chgData name="김소평" userId="ab04918a-88b3-4f7c-99a9-b755a2f812bb" providerId="ADAL" clId="{D254EDAB-C4A7-4E62-A164-E9D27172595F}" dt="2024-09-20T07:26:38.784" v="642" actId="1076"/>
          <ac:picMkLst>
            <pc:docMk/>
            <pc:sldMk cId="2464006785" sldId="309"/>
            <ac:picMk id="7" creationId="{D658CA2C-9931-1FCD-FF6E-60BE019E4C4E}"/>
          </ac:picMkLst>
        </pc:picChg>
      </pc:sldChg>
      <pc:sldChg chg="addSp modSp mod">
        <pc:chgData name="김소평" userId="ab04918a-88b3-4f7c-99a9-b755a2f812bb" providerId="ADAL" clId="{D254EDAB-C4A7-4E62-A164-E9D27172595F}" dt="2024-09-20T07:27:14.583" v="649" actId="1076"/>
        <pc:sldMkLst>
          <pc:docMk/>
          <pc:sldMk cId="3219718044" sldId="310"/>
        </pc:sldMkLst>
        <pc:spChg chg="add mod">
          <ac:chgData name="김소평" userId="ab04918a-88b3-4f7c-99a9-b755a2f812bb" providerId="ADAL" clId="{D254EDAB-C4A7-4E62-A164-E9D27172595F}" dt="2024-09-20T07:27:14.583" v="649" actId="1076"/>
          <ac:spMkLst>
            <pc:docMk/>
            <pc:sldMk cId="3219718044" sldId="310"/>
            <ac:spMk id="4" creationId="{24EFD496-D01E-DEE2-4EDB-2036D80572CB}"/>
          </ac:spMkLst>
        </pc:spChg>
        <pc:picChg chg="mod">
          <ac:chgData name="김소평" userId="ab04918a-88b3-4f7c-99a9-b755a2f812bb" providerId="ADAL" clId="{D254EDAB-C4A7-4E62-A164-E9D27172595F}" dt="2024-09-20T07:27:02.731" v="648" actId="1076"/>
          <ac:picMkLst>
            <pc:docMk/>
            <pc:sldMk cId="3219718044" sldId="310"/>
            <ac:picMk id="5" creationId="{5471B24C-62DB-3A5C-5873-719C54A0948D}"/>
          </ac:picMkLst>
        </pc:picChg>
      </pc:sldChg>
      <pc:sldChg chg="addSp delSp modSp mod">
        <pc:chgData name="김소평" userId="ab04918a-88b3-4f7c-99a9-b755a2f812bb" providerId="ADAL" clId="{D254EDAB-C4A7-4E62-A164-E9D27172595F}" dt="2024-09-20T07:43:25.532" v="928" actId="1076"/>
        <pc:sldMkLst>
          <pc:docMk/>
          <pc:sldMk cId="18754771" sldId="311"/>
        </pc:sldMkLst>
        <pc:spChg chg="del mod">
          <ac:chgData name="김소평" userId="ab04918a-88b3-4f7c-99a9-b755a2f812bb" providerId="ADAL" clId="{D254EDAB-C4A7-4E62-A164-E9D27172595F}" dt="2024-09-20T07:41:19.700" v="795" actId="478"/>
          <ac:spMkLst>
            <pc:docMk/>
            <pc:sldMk cId="18754771" sldId="311"/>
            <ac:spMk id="8" creationId="{D11F2580-256F-AB6E-5AF0-59B417BC464C}"/>
          </ac:spMkLst>
        </pc:spChg>
        <pc:spChg chg="mod">
          <ac:chgData name="김소평" userId="ab04918a-88b3-4f7c-99a9-b755a2f812bb" providerId="ADAL" clId="{D254EDAB-C4A7-4E62-A164-E9D27172595F}" dt="2024-09-20T07:43:25.532" v="928" actId="1076"/>
          <ac:spMkLst>
            <pc:docMk/>
            <pc:sldMk cId="18754771" sldId="311"/>
            <ac:spMk id="9" creationId="{72BA1774-220C-3EF1-1637-58E40AA405C6}"/>
          </ac:spMkLst>
        </pc:spChg>
        <pc:spChg chg="mod">
          <ac:chgData name="김소평" userId="ab04918a-88b3-4f7c-99a9-b755a2f812bb" providerId="ADAL" clId="{D254EDAB-C4A7-4E62-A164-E9D27172595F}" dt="2024-09-20T07:43:22.489" v="927" actId="1076"/>
          <ac:spMkLst>
            <pc:docMk/>
            <pc:sldMk cId="18754771" sldId="311"/>
            <ac:spMk id="12" creationId="{E64C1D33-73A4-5395-7C33-2FBE3E50A906}"/>
          </ac:spMkLst>
        </pc:spChg>
        <pc:spChg chg="del mod">
          <ac:chgData name="김소평" userId="ab04918a-88b3-4f7c-99a9-b755a2f812bb" providerId="ADAL" clId="{D254EDAB-C4A7-4E62-A164-E9D27172595F}" dt="2024-09-20T07:29:45.703" v="668" actId="478"/>
          <ac:spMkLst>
            <pc:docMk/>
            <pc:sldMk cId="18754771" sldId="311"/>
            <ac:spMk id="13" creationId="{BBD00F14-0093-08E1-556A-E42665595018}"/>
          </ac:spMkLst>
        </pc:spChg>
        <pc:spChg chg="del">
          <ac:chgData name="김소평" userId="ab04918a-88b3-4f7c-99a9-b755a2f812bb" providerId="ADAL" clId="{D254EDAB-C4A7-4E62-A164-E9D27172595F}" dt="2024-09-20T07:27:37.626" v="650" actId="478"/>
          <ac:spMkLst>
            <pc:docMk/>
            <pc:sldMk cId="18754771" sldId="311"/>
            <ac:spMk id="14" creationId="{5BB10F9B-6667-EA69-A182-9CD99A17D155}"/>
          </ac:spMkLst>
        </pc:spChg>
        <pc:spChg chg="mod">
          <ac:chgData name="김소평" userId="ab04918a-88b3-4f7c-99a9-b755a2f812bb" providerId="ADAL" clId="{D254EDAB-C4A7-4E62-A164-E9D27172595F}" dt="2024-09-20T07:42:51.418" v="911" actId="403"/>
          <ac:spMkLst>
            <pc:docMk/>
            <pc:sldMk cId="18754771" sldId="311"/>
            <ac:spMk id="18" creationId="{64522449-AFCC-54BD-7798-C4518FEA334D}"/>
          </ac:spMkLst>
        </pc:spChg>
        <pc:picChg chg="add del mod ord">
          <ac:chgData name="김소평" userId="ab04918a-88b3-4f7c-99a9-b755a2f812bb" providerId="ADAL" clId="{D254EDAB-C4A7-4E62-A164-E9D27172595F}" dt="2024-09-20T07:41:17.996" v="794" actId="478"/>
          <ac:picMkLst>
            <pc:docMk/>
            <pc:sldMk cId="18754771" sldId="311"/>
            <ac:picMk id="4" creationId="{449EC35C-7034-AB67-ECF8-03531F9CD265}"/>
          </ac:picMkLst>
        </pc:picChg>
        <pc:picChg chg="mod">
          <ac:chgData name="김소평" userId="ab04918a-88b3-4f7c-99a9-b755a2f812bb" providerId="ADAL" clId="{D254EDAB-C4A7-4E62-A164-E9D27172595F}" dt="2024-09-20T07:43:20.384" v="926" actId="1076"/>
          <ac:picMkLst>
            <pc:docMk/>
            <pc:sldMk cId="18754771" sldId="311"/>
            <ac:picMk id="7" creationId="{CE34EEA1-1149-0BB9-4E08-AE683E31CF85}"/>
          </ac:picMkLst>
        </pc:picChg>
        <pc:picChg chg="del mod">
          <ac:chgData name="김소평" userId="ab04918a-88b3-4f7c-99a9-b755a2f812bb" providerId="ADAL" clId="{D254EDAB-C4A7-4E62-A164-E9D27172595F}" dt="2024-09-20T07:28:30.519" v="651" actId="478"/>
          <ac:picMkLst>
            <pc:docMk/>
            <pc:sldMk cId="18754771" sldId="311"/>
            <ac:picMk id="11" creationId="{20F870AE-45A9-C6B7-1799-C56046E0E944}"/>
          </ac:picMkLst>
        </pc:picChg>
      </pc:sldChg>
      <pc:sldChg chg="new del">
        <pc:chgData name="김소평" userId="ab04918a-88b3-4f7c-99a9-b755a2f812bb" providerId="ADAL" clId="{D254EDAB-C4A7-4E62-A164-E9D27172595F}" dt="2024-09-20T07:40:19.267" v="748" actId="47"/>
        <pc:sldMkLst>
          <pc:docMk/>
          <pc:sldMk cId="2346271576" sldId="312"/>
        </pc:sldMkLst>
      </pc:sldChg>
      <pc:sldChg chg="delSp modSp add mod">
        <pc:chgData name="김소평" userId="ab04918a-88b3-4f7c-99a9-b755a2f812bb" providerId="ADAL" clId="{D254EDAB-C4A7-4E62-A164-E9D27172595F}" dt="2024-09-20T07:43:14.311" v="925" actId="403"/>
        <pc:sldMkLst>
          <pc:docMk/>
          <pc:sldMk cId="3514789578" sldId="312"/>
        </pc:sldMkLst>
        <pc:spChg chg="mod">
          <ac:chgData name="김소평" userId="ab04918a-88b3-4f7c-99a9-b755a2f812bb" providerId="ADAL" clId="{D254EDAB-C4A7-4E62-A164-E9D27172595F}" dt="2024-09-20T07:41:12.205" v="793" actId="1076"/>
          <ac:spMkLst>
            <pc:docMk/>
            <pc:sldMk cId="3514789578" sldId="312"/>
            <ac:spMk id="8" creationId="{D11F2580-256F-AB6E-5AF0-59B417BC464C}"/>
          </ac:spMkLst>
        </pc:spChg>
        <pc:spChg chg="del">
          <ac:chgData name="김소평" userId="ab04918a-88b3-4f7c-99a9-b755a2f812bb" providerId="ADAL" clId="{D254EDAB-C4A7-4E62-A164-E9D27172595F}" dt="2024-09-20T07:40:28.487" v="752" actId="478"/>
          <ac:spMkLst>
            <pc:docMk/>
            <pc:sldMk cId="3514789578" sldId="312"/>
            <ac:spMk id="9" creationId="{72BA1774-220C-3EF1-1637-58E40AA405C6}"/>
          </ac:spMkLst>
        </pc:spChg>
        <pc:spChg chg="del">
          <ac:chgData name="김소평" userId="ab04918a-88b3-4f7c-99a9-b755a2f812bb" providerId="ADAL" clId="{D254EDAB-C4A7-4E62-A164-E9D27172595F}" dt="2024-09-20T07:40:26.054" v="751" actId="478"/>
          <ac:spMkLst>
            <pc:docMk/>
            <pc:sldMk cId="3514789578" sldId="312"/>
            <ac:spMk id="12" creationId="{E64C1D33-73A4-5395-7C33-2FBE3E50A906}"/>
          </ac:spMkLst>
        </pc:spChg>
        <pc:spChg chg="mod">
          <ac:chgData name="김소평" userId="ab04918a-88b3-4f7c-99a9-b755a2f812bb" providerId="ADAL" clId="{D254EDAB-C4A7-4E62-A164-E9D27172595F}" dt="2024-09-20T07:40:49.119" v="789" actId="20577"/>
          <ac:spMkLst>
            <pc:docMk/>
            <pc:sldMk cId="3514789578" sldId="312"/>
            <ac:spMk id="16" creationId="{727768AE-7247-93EC-E2DE-42B2E3CACBC1}"/>
          </ac:spMkLst>
        </pc:spChg>
        <pc:spChg chg="mod">
          <ac:chgData name="김소평" userId="ab04918a-88b3-4f7c-99a9-b755a2f812bb" providerId="ADAL" clId="{D254EDAB-C4A7-4E62-A164-E9D27172595F}" dt="2024-09-20T07:43:14.311" v="925" actId="403"/>
          <ac:spMkLst>
            <pc:docMk/>
            <pc:sldMk cId="3514789578" sldId="312"/>
            <ac:spMk id="18" creationId="{64522449-AFCC-54BD-7798-C4518FEA334D}"/>
          </ac:spMkLst>
        </pc:spChg>
        <pc:picChg chg="mod">
          <ac:chgData name="김소평" userId="ab04918a-88b3-4f7c-99a9-b755a2f812bb" providerId="ADAL" clId="{D254EDAB-C4A7-4E62-A164-E9D27172595F}" dt="2024-09-20T07:41:00.605" v="792" actId="14100"/>
          <ac:picMkLst>
            <pc:docMk/>
            <pc:sldMk cId="3514789578" sldId="312"/>
            <ac:picMk id="4" creationId="{449EC35C-7034-AB67-ECF8-03531F9CD265}"/>
          </ac:picMkLst>
        </pc:picChg>
        <pc:picChg chg="del">
          <ac:chgData name="김소평" userId="ab04918a-88b3-4f7c-99a9-b755a2f812bb" providerId="ADAL" clId="{D254EDAB-C4A7-4E62-A164-E9D27172595F}" dt="2024-09-20T07:40:24.562" v="750" actId="478"/>
          <ac:picMkLst>
            <pc:docMk/>
            <pc:sldMk cId="3514789578" sldId="312"/>
            <ac:picMk id="7" creationId="{CE34EEA1-1149-0BB9-4E08-AE683E31CF85}"/>
          </ac:picMkLst>
        </pc:picChg>
      </pc:sldChg>
      <pc:sldChg chg="addSp delSp modSp add mod">
        <pc:chgData name="김소평" userId="ab04918a-88b3-4f7c-99a9-b755a2f812bb" providerId="ADAL" clId="{D254EDAB-C4A7-4E62-A164-E9D27172595F}" dt="2024-09-20T08:14:04.871" v="1523" actId="403"/>
        <pc:sldMkLst>
          <pc:docMk/>
          <pc:sldMk cId="2787520327" sldId="313"/>
        </pc:sldMkLst>
        <pc:spChg chg="mod">
          <ac:chgData name="김소평" userId="ab04918a-88b3-4f7c-99a9-b755a2f812bb" providerId="ADAL" clId="{D254EDAB-C4A7-4E62-A164-E9D27172595F}" dt="2024-09-20T08:14:04.871" v="1523" actId="403"/>
          <ac:spMkLst>
            <pc:docMk/>
            <pc:sldMk cId="2787520327" sldId="313"/>
            <ac:spMk id="4" creationId="{07775003-C8C2-57FA-C8D5-99577C44F58A}"/>
          </ac:spMkLst>
        </pc:spChg>
        <pc:spChg chg="del mod">
          <ac:chgData name="김소평" userId="ab04918a-88b3-4f7c-99a9-b755a2f812bb" providerId="ADAL" clId="{D254EDAB-C4A7-4E62-A164-E9D27172595F}" dt="2024-09-20T07:54:03.949" v="1203" actId="478"/>
          <ac:spMkLst>
            <pc:docMk/>
            <pc:sldMk cId="2787520327" sldId="313"/>
            <ac:spMk id="5" creationId="{95D67805-CCBD-8182-540F-93068A90C4E8}"/>
          </ac:spMkLst>
        </pc:spChg>
        <pc:spChg chg="add del mod">
          <ac:chgData name="김소평" userId="ab04918a-88b3-4f7c-99a9-b755a2f812bb" providerId="ADAL" clId="{D254EDAB-C4A7-4E62-A164-E9D27172595F}" dt="2024-09-20T07:54:57.318" v="1204" actId="478"/>
          <ac:spMkLst>
            <pc:docMk/>
            <pc:sldMk cId="2787520327" sldId="313"/>
            <ac:spMk id="7" creationId="{D6FDB4D1-45DA-5169-1639-DE6E1B9AB94F}"/>
          </ac:spMkLst>
        </pc:spChg>
        <pc:graphicFrameChg chg="add mod modGraphic">
          <ac:chgData name="김소평" userId="ab04918a-88b3-4f7c-99a9-b755a2f812bb" providerId="ADAL" clId="{D254EDAB-C4A7-4E62-A164-E9D27172595F}" dt="2024-09-20T08:03:22.161" v="1282" actId="1076"/>
          <ac:graphicFrameMkLst>
            <pc:docMk/>
            <pc:sldMk cId="2787520327" sldId="313"/>
            <ac:graphicFrameMk id="14" creationId="{54AFE16A-C866-7BDA-E0C7-7B177EF8CB06}"/>
          </ac:graphicFrameMkLst>
        </pc:graphicFrameChg>
        <pc:graphicFrameChg chg="add del mod">
          <ac:chgData name="김소평" userId="ab04918a-88b3-4f7c-99a9-b755a2f812bb" providerId="ADAL" clId="{D254EDAB-C4A7-4E62-A164-E9D27172595F}" dt="2024-09-20T08:02:04.264" v="1272" actId="478"/>
          <ac:graphicFrameMkLst>
            <pc:docMk/>
            <pc:sldMk cId="2787520327" sldId="313"/>
            <ac:graphicFrameMk id="15" creationId="{4C63EA0D-C547-8708-3500-4767941416C7}"/>
          </ac:graphicFrameMkLst>
        </pc:graphicFrameChg>
        <pc:graphicFrameChg chg="add del mod">
          <ac:chgData name="김소평" userId="ab04918a-88b3-4f7c-99a9-b755a2f812bb" providerId="ADAL" clId="{D254EDAB-C4A7-4E62-A164-E9D27172595F}" dt="2024-09-20T08:02:01.881" v="1271" actId="478"/>
          <ac:graphicFrameMkLst>
            <pc:docMk/>
            <pc:sldMk cId="2787520327" sldId="313"/>
            <ac:graphicFrameMk id="16" creationId="{0179EC43-8235-1FA0-1F9C-2DA695ED862B}"/>
          </ac:graphicFrameMkLst>
        </pc:graphicFrameChg>
        <pc:graphicFrameChg chg="add mod modGraphic">
          <ac:chgData name="김소평" userId="ab04918a-88b3-4f7c-99a9-b755a2f812bb" providerId="ADAL" clId="{D254EDAB-C4A7-4E62-A164-E9D27172595F}" dt="2024-09-20T08:04:23.871" v="1314"/>
          <ac:graphicFrameMkLst>
            <pc:docMk/>
            <pc:sldMk cId="2787520327" sldId="313"/>
            <ac:graphicFrameMk id="17" creationId="{7239E829-6856-6692-B317-B1C7D0123A32}"/>
          </ac:graphicFrameMkLst>
        </pc:graphicFrameChg>
        <pc:graphicFrameChg chg="add mod modGraphic">
          <ac:chgData name="김소평" userId="ab04918a-88b3-4f7c-99a9-b755a2f812bb" providerId="ADAL" clId="{D254EDAB-C4A7-4E62-A164-E9D27172595F}" dt="2024-09-20T08:05:27.876" v="1319" actId="14100"/>
          <ac:graphicFrameMkLst>
            <pc:docMk/>
            <pc:sldMk cId="2787520327" sldId="313"/>
            <ac:graphicFrameMk id="18" creationId="{88E4AD2F-0B82-3AE4-796E-E03CFA6C2002}"/>
          </ac:graphicFrameMkLst>
        </pc:graphicFrameChg>
        <pc:graphicFrameChg chg="add del mod modGraphic">
          <ac:chgData name="김소평" userId="ab04918a-88b3-4f7c-99a9-b755a2f812bb" providerId="ADAL" clId="{D254EDAB-C4A7-4E62-A164-E9D27172595F}" dt="2024-09-20T08:07:54.668" v="1323" actId="478"/>
          <ac:graphicFrameMkLst>
            <pc:docMk/>
            <pc:sldMk cId="2787520327" sldId="313"/>
            <ac:graphicFrameMk id="19" creationId="{88F02F75-5FF7-D57F-C272-30E777149995}"/>
          </ac:graphicFrameMkLst>
        </pc:graphicFrameChg>
        <pc:graphicFrameChg chg="add mod modGraphic">
          <ac:chgData name="김소평" userId="ab04918a-88b3-4f7c-99a9-b755a2f812bb" providerId="ADAL" clId="{D254EDAB-C4A7-4E62-A164-E9D27172595F}" dt="2024-09-20T08:08:54.932" v="1353" actId="20577"/>
          <ac:graphicFrameMkLst>
            <pc:docMk/>
            <pc:sldMk cId="2787520327" sldId="313"/>
            <ac:graphicFrameMk id="20" creationId="{AB0467BF-EC15-5032-2DFA-2E07894BD9F9}"/>
          </ac:graphicFrameMkLst>
        </pc:graphicFrameChg>
      </pc:sldChg>
      <pc:sldChg chg="add del">
        <pc:chgData name="김소평" userId="ab04918a-88b3-4f7c-99a9-b755a2f812bb" providerId="ADAL" clId="{D254EDAB-C4A7-4E62-A164-E9D27172595F}" dt="2024-09-20T11:52:48.286" v="2568" actId="47"/>
        <pc:sldMkLst>
          <pc:docMk/>
          <pc:sldMk cId="234371583" sldId="3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96DF4A1-647D-45ED-4039-DB1F96860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ko-KR" sz="1200"/>
            </a:lvl1pPr>
          </a:lstStyle>
          <a:p>
            <a:pPr rtl="0"/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5B069F-A8F2-8387-8C92-A2E5464B7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ko-KR" sz="1200"/>
            </a:lvl1pPr>
          </a:lstStyle>
          <a:p>
            <a:pPr rtl="0"/>
            <a:fld id="{6B6D55EA-B57E-4AD1-A944-646B8F8D1E8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2024-09-20</a:t>
            </a:fld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10553D-995D-EFE2-4EAC-170D76D06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ko-KR" sz="1200"/>
            </a:lvl1pPr>
          </a:lstStyle>
          <a:p>
            <a:pPr rtl="0"/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3C3C56-8BAD-E984-BB24-4EA71CA2EB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ko-KR" sz="1200"/>
            </a:lvl1pPr>
          </a:lstStyle>
          <a:p>
            <a:pPr rtl="0"/>
            <a:fld id="{44AAF311-A558-444C-927C-8328B655F972}" type="slidenum">
              <a:rPr 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2189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ko-KR" sz="1200"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ko-KR" sz="1200">
                <a:latin typeface="맑은 고딕" panose="020B0503020000020004" pitchFamily="50" charset="-127"/>
              </a:defRPr>
            </a:lvl1pPr>
          </a:lstStyle>
          <a:p>
            <a:fld id="{FB7F413A-47AD-401C-9241-3FECF31017DB}" type="datetime1">
              <a:rPr lang="ko-KR" altLang="en-US" smtClean="0"/>
              <a:t>2024-09-20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  <a:p>
            <a:pPr lvl="1" rtl="0"/>
            <a:r>
              <a:rPr lang="ko-KR" dirty="0"/>
              <a:t>둘째 수준</a:t>
            </a:r>
          </a:p>
          <a:p>
            <a:pPr lvl="2" rtl="0"/>
            <a:r>
              <a:rPr lang="ko-KR" dirty="0"/>
              <a:t>셋째 수준</a:t>
            </a:r>
          </a:p>
          <a:p>
            <a:pPr lvl="3" rtl="0"/>
            <a:r>
              <a:rPr lang="ko-KR" dirty="0"/>
              <a:t>넷째 수준</a:t>
            </a:r>
          </a:p>
          <a:p>
            <a:pPr lvl="4" rtl="0"/>
            <a:r>
              <a:rPr lang="ko-KR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ko-KR" sz="1200"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ko-KR" sz="1200">
                <a:latin typeface="맑은 고딕" panose="020B0503020000020004" pitchFamily="50" charset="-127"/>
              </a:defRPr>
            </a:lvl1pPr>
          </a:lstStyle>
          <a:p>
            <a:fld id="{821E5FCA-B2DD-C941-A2C1-63893943348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ko-KR"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>
      <a:defRPr sz="1200" baseline="0">
        <a:ea typeface="맑은 고딕" panose="020B0503020000020004" pitchFamily="50" charset="-127"/>
      </a:defRPr>
    </a:lvl2pPr>
    <a:lvl3pPr marL="914400" algn="l">
      <a:defRPr sz="1200" baseline="0">
        <a:ea typeface="맑은 고딕" panose="020B0503020000020004" pitchFamily="50" charset="-127"/>
      </a:defRPr>
    </a:lvl3pPr>
    <a:lvl4pPr marL="1371600" algn="l">
      <a:defRPr sz="1200" baseline="0">
        <a:ea typeface="맑은 고딕" panose="020B0503020000020004" pitchFamily="50" charset="-127"/>
      </a:defRPr>
    </a:lvl4pPr>
    <a:lvl5pPr marL="1828800" algn="l">
      <a:defRPr sz="1200" baseline="0">
        <a:ea typeface="맑은 고딕" panose="020B0503020000020004" pitchFamily="50" charset="-127"/>
      </a:defRPr>
    </a:lvl5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ko-KR" smtClean="0">
                <a:ea typeface="맑은 고딕" panose="020B0503020000020004" pitchFamily="50" charset="-127"/>
              </a:rPr>
              <a:t>1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10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843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11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97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12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63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ko-KR" smtClean="0">
                <a:ea typeface="맑은 고딕" panose="020B0503020000020004" pitchFamily="50" charset="-127"/>
              </a:rPr>
              <a:t>2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63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ko-KR" smtClean="0">
                <a:ea typeface="맑은 고딕" panose="020B0503020000020004" pitchFamily="50" charset="-127"/>
              </a:rPr>
              <a:t>3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438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4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141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5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77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6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621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7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674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8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749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9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5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ko-KR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ko-KR" dirty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ko-KR" sz="2400" b="1" baseline="0">
                <a:latin typeface="맑은 고딕" panose="020B0503020000020004" pitchFamily="50" charset="-127"/>
                <a:ea typeface="+mn-ea"/>
              </a:defRPr>
            </a:lvl1pPr>
            <a:lvl2pPr marL="457200" indent="0" algn="ctr">
              <a:buNone/>
              <a:defRPr lang="ko-KR" sz="2000"/>
            </a:lvl2pPr>
            <a:lvl3pPr marL="914400" indent="0" algn="ctr">
              <a:buNone/>
              <a:defRPr lang="ko-KR" sz="1800"/>
            </a:lvl3pPr>
            <a:lvl4pPr marL="1371600" indent="0" algn="ctr">
              <a:buNone/>
              <a:defRPr lang="ko-KR" sz="1600"/>
            </a:lvl4pPr>
            <a:lvl5pPr marL="1828800" indent="0" algn="ctr">
              <a:buNone/>
              <a:defRPr lang="ko-KR" sz="1600"/>
            </a:lvl5pPr>
            <a:lvl6pPr marL="2286000" indent="0" algn="ctr">
              <a:buNone/>
              <a:defRPr lang="ko-KR" sz="1600"/>
            </a:lvl6pPr>
            <a:lvl7pPr marL="2743200" indent="0" algn="ctr">
              <a:buNone/>
              <a:defRPr lang="ko-KR" sz="1600"/>
            </a:lvl7pPr>
            <a:lvl8pPr marL="3200400" indent="0" algn="ctr">
              <a:buNone/>
              <a:defRPr lang="ko-KR" sz="1600"/>
            </a:lvl8pPr>
            <a:lvl9pPr marL="3657600" indent="0" algn="ctr">
              <a:buNone/>
              <a:defRPr lang="ko-KR"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 b="1" cap="all" spc="200" baseline="0"/>
            </a:lvl1pPr>
          </a:lstStyle>
          <a:p>
            <a:pPr lvl="0" rtl="0"/>
            <a:r>
              <a:rPr lang="ko-KR" dirty="0"/>
              <a:t>MMM YYYY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8" name="텍스트 개체 틀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 b="1" cap="all" spc="200" baseline="0"/>
            </a:lvl1pPr>
          </a:lstStyle>
          <a:p>
            <a:pPr lvl="0" rtl="0"/>
            <a:r>
              <a:rPr lang="ko-KR" dirty="0"/>
              <a:t>MMM YYYY</a:t>
            </a:r>
          </a:p>
        </p:txBody>
      </p:sp>
      <p:sp>
        <p:nvSpPr>
          <p:cNvPr id="48" name="텍스트 개체 틀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5" name="텍스트 개체 틀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 b="1" cap="all" spc="200" baseline="0"/>
            </a:lvl1pPr>
          </a:lstStyle>
          <a:p>
            <a:pPr lvl="0" rtl="0"/>
            <a:r>
              <a:rPr lang="ko-KR" dirty="0"/>
              <a:t>MMM YYYY</a:t>
            </a:r>
          </a:p>
        </p:txBody>
      </p:sp>
      <p:sp>
        <p:nvSpPr>
          <p:cNvPr id="44" name="텍스트 개체 틀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9" name="텍스트 개체 틀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 b="1" cap="all" spc="200" baseline="0"/>
            </a:lvl1pPr>
          </a:lstStyle>
          <a:p>
            <a:pPr lvl="0" rtl="0"/>
            <a:r>
              <a:rPr lang="ko-KR" dirty="0"/>
              <a:t>MMM YYYY</a:t>
            </a:r>
          </a:p>
        </p:txBody>
      </p:sp>
      <p:sp>
        <p:nvSpPr>
          <p:cNvPr id="46" name="텍스트 개체 틀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6" name="텍스트 개체 틀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 b="1" cap="all" spc="200" baseline="0"/>
            </a:lvl1pPr>
          </a:lstStyle>
          <a:p>
            <a:pPr lvl="0" rtl="0"/>
            <a:r>
              <a:rPr lang="ko-KR" dirty="0"/>
              <a:t>MMM YYYY</a:t>
            </a:r>
          </a:p>
        </p:txBody>
      </p:sp>
      <p:sp>
        <p:nvSpPr>
          <p:cNvPr id="45" name="텍스트 개체 틀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세 가지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ko-KR" sz="4800" cap="all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ko-KR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ko-KR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ko-KR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ko-KR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ko-KR" sz="16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ko-KR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ko-KR" dirty="0"/>
              <a:t>클릭하여 마스터 제목 스타일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 rtlCol="0"/>
          <a:lstStyle>
            <a:lvl1pPr marL="0" indent="0" algn="l">
              <a:buNone/>
              <a:defRPr lang="ko-KR" sz="2400" b="1" baseline="0">
                <a:latin typeface="맑은 고딕" panose="020B0503020000020004" pitchFamily="50" charset="-127"/>
                <a:ea typeface="+mn-ea"/>
              </a:defRPr>
            </a:lvl1pPr>
            <a:lvl2pPr marL="457200" indent="0" algn="ctr">
              <a:buNone/>
              <a:defRPr lang="ko-KR" sz="2000"/>
            </a:lvl2pPr>
            <a:lvl3pPr marL="914400" indent="0" algn="ctr">
              <a:buNone/>
              <a:defRPr lang="ko-KR" sz="1800"/>
            </a:lvl3pPr>
            <a:lvl4pPr marL="1371600" indent="0" algn="ctr">
              <a:buNone/>
              <a:defRPr lang="ko-KR" sz="1600"/>
            </a:lvl4pPr>
            <a:lvl5pPr marL="1828800" indent="0" algn="ctr">
              <a:buNone/>
              <a:defRPr lang="ko-KR" sz="1600"/>
            </a:lvl5pPr>
            <a:lvl6pPr marL="2286000" indent="0" algn="ctr">
              <a:buNone/>
              <a:defRPr lang="ko-KR" sz="1600"/>
            </a:lvl6pPr>
            <a:lvl7pPr marL="2743200" indent="0" algn="ctr">
              <a:buNone/>
              <a:defRPr lang="ko-KR" sz="1600"/>
            </a:lvl7pPr>
            <a:lvl8pPr marL="3200400" indent="0" algn="ctr">
              <a:buNone/>
              <a:defRPr lang="ko-KR" sz="1600"/>
            </a:lvl8pPr>
            <a:lvl9pPr marL="3657600" indent="0" algn="ctr">
              <a:buNone/>
              <a:defRPr lang="ko-KR"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ko-KR" sz="3200">
                <a:latin typeface="맑은 고딕" panose="020B0503020000020004" pitchFamily="50" charset="-127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ko-KR" sz="3200"/>
            </a:lvl1pPr>
            <a:lvl2pPr>
              <a:defRPr lang="ko-KR" sz="2800"/>
            </a:lvl2pPr>
            <a:lvl3pPr>
              <a:defRPr lang="ko-KR" sz="2400"/>
            </a:lvl3pPr>
            <a:lvl4pPr>
              <a:defRPr lang="ko-KR" sz="2000"/>
            </a:lvl4pPr>
            <a:lvl5pPr>
              <a:defRPr lang="ko-KR" sz="2000"/>
            </a:lvl5pPr>
            <a:lvl6pPr>
              <a:defRPr lang="ko-KR" sz="2000"/>
            </a:lvl6pPr>
            <a:lvl7pPr>
              <a:defRPr lang="ko-KR" sz="2000"/>
            </a:lvl7pPr>
            <a:lvl8pPr>
              <a:defRPr lang="ko-KR" sz="2000"/>
            </a:lvl8pPr>
            <a:lvl9pPr>
              <a:defRPr lang="ko-KR"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ko-KR" sz="3200">
                <a:latin typeface="맑은 고딕" panose="020B0503020000020004" pitchFamily="50" charset="-127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ko-KR" sz="3200"/>
            </a:lvl1pPr>
            <a:lvl2pPr marL="457200" indent="0">
              <a:buNone/>
              <a:defRPr lang="ko-KR" sz="2800"/>
            </a:lvl2pPr>
            <a:lvl3pPr marL="914400" indent="0">
              <a:buNone/>
              <a:defRPr lang="ko-KR" sz="2400"/>
            </a:lvl3pPr>
            <a:lvl4pPr marL="1371600" indent="0">
              <a:buNone/>
              <a:defRPr lang="ko-KR" sz="2000"/>
            </a:lvl4pPr>
            <a:lvl5pPr marL="1828800" indent="0">
              <a:buNone/>
              <a:defRPr lang="ko-KR" sz="2000"/>
            </a:lvl5pPr>
            <a:lvl6pPr marL="2286000" indent="0">
              <a:buNone/>
              <a:defRPr lang="ko-KR" sz="2000"/>
            </a:lvl6pPr>
            <a:lvl7pPr marL="2743200" indent="0">
              <a:buNone/>
              <a:defRPr lang="ko-KR" sz="2000"/>
            </a:lvl7pPr>
            <a:lvl8pPr marL="3200400" indent="0">
              <a:buNone/>
              <a:defRPr lang="ko-KR" sz="2000"/>
            </a:lvl8pPr>
            <a:lvl9pPr marL="3657600" indent="0">
              <a:buNone/>
              <a:defRPr lang="ko-KR"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ko-KR" sz="4800" cap="all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ko-KR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ko-KR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ko-KR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ko-KR" sz="24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ko-KR" sz="4800" cap="all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ko-KR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ko-KR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ko-KR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ko-KR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ko-KR" sz="16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ko-KR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ko-KR" dirty="0"/>
              <a:t>클릭하여 마스터 제목 스타일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ko-KR" sz="2400" b="1" baseline="0">
                <a:latin typeface="맑은 고딕" panose="020B0503020000020004" pitchFamily="50" charset="-127"/>
                <a:ea typeface="+mn-ea"/>
              </a:defRPr>
            </a:lvl1pPr>
            <a:lvl2pPr marL="457200" indent="0" algn="ctr">
              <a:buNone/>
              <a:defRPr lang="ko-KR" sz="2000"/>
            </a:lvl2pPr>
            <a:lvl3pPr marL="914400" indent="0" algn="ctr">
              <a:buNone/>
              <a:defRPr lang="ko-KR" sz="1800"/>
            </a:lvl3pPr>
            <a:lvl4pPr marL="1371600" indent="0" algn="ctr">
              <a:buNone/>
              <a:defRPr lang="ko-KR" sz="1600"/>
            </a:lvl4pPr>
            <a:lvl5pPr marL="1828800" indent="0" algn="ctr">
              <a:buNone/>
              <a:defRPr lang="ko-KR" sz="1600"/>
            </a:lvl5pPr>
            <a:lvl6pPr marL="2286000" indent="0" algn="ctr">
              <a:buNone/>
              <a:defRPr lang="ko-KR" sz="1600"/>
            </a:lvl6pPr>
            <a:lvl7pPr marL="2743200" indent="0" algn="ctr">
              <a:buNone/>
              <a:defRPr lang="ko-KR" sz="1600"/>
            </a:lvl7pPr>
            <a:lvl8pPr marL="3200400" indent="0" algn="ctr">
              <a:buNone/>
              <a:defRPr lang="ko-KR" sz="1600"/>
            </a:lvl8pPr>
            <a:lvl9pPr marL="3657600" indent="0" algn="ctr">
              <a:buNone/>
              <a:defRPr lang="ko-KR"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ko-KR" sz="4800" cap="all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ko-KR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ko-KR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ko-KR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ko-KR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ko-KR" sz="16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ko-KR" sz="2800" cap="none" spc="2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 rtlCol="0"/>
          <a:lstStyle>
            <a:lvl1pPr marL="0" indent="0">
              <a:buNone/>
              <a:defRPr lang="ko-KR" sz="1800" spc="2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ko-KR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ko-KR" dirty="0"/>
              <a:t>”</a:t>
            </a: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ko-KR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ko-KR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0" name="텍스트 개체 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1" cap="all" spc="2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7" name="그림 개체 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2" name="텍스트 개체 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1" cap="all" spc="2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3" name="텍스트 개체 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4" name="텍스트 개체 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1" cap="all" spc="2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9" name="그림 개체 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6" name="텍스트 개체 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1" cap="all" spc="2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0" name="텍스트 개체 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1" name="그림 개체 틀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2" name="텍스트 개체 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3" name="텍스트 개체 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7" name="그림 개체 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3" name="그림 개체 틀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4" name="텍스트 개체 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6" name="텍스트 개체 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35" name="텍스트 개체 틀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9" name="그림 개체 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배경 패턴&#10;&#10;자동 생성된 설명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sz="1200" b="1" i="0" spc="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sz="1200" b="1" i="0" spc="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noProof="0"/>
              <a:t>&lt;##&gt;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4400" b="1" i="0" kern="1200" cap="all" spc="4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30400" indent="-2304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ko-KR" sz="2800" b="0" i="0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1pPr>
      <a:lvl2pPr marL="687600" indent="-230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>
          <a:ea typeface="맑은 고딕" panose="020B0503020000020004" pitchFamily="50" charset="-127"/>
        </a:defRPr>
      </a:lvl2pPr>
      <a:lvl3pPr marL="1144800" indent="-230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>
          <a:ea typeface="맑은 고딕" panose="020B0503020000020004" pitchFamily="50" charset="-127"/>
        </a:defRPr>
      </a:lvl3pPr>
      <a:lvl4pPr marL="1602000" indent="-230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>
          <a:ea typeface="맑은 고딕" panose="020B0503020000020004" pitchFamily="50" charset="-127"/>
        </a:defRPr>
      </a:lvl4pPr>
      <a:lvl5pPr marL="2059200" indent="-230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>
          <a:ea typeface="맑은 고딕" panose="020B0503020000020004" pitchFamily="50" charset="-127"/>
        </a:defRPr>
      </a:lvl5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kimflstudio/2228995385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.blog.naver.com/mhy563/222079368690" TargetMode="External"/><Relationship Id="rId5" Type="http://schemas.openxmlformats.org/officeDocument/2006/relationships/hyperlink" Target="https://catloaf.tistory.com/19" TargetMode="External"/><Relationship Id="rId4" Type="http://schemas.openxmlformats.org/officeDocument/2006/relationships/hyperlink" Target="https://dsc-sookmyung.tistory.com/8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10040112" cy="261518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7200" dirty="0"/>
              <a:t>사람인 검색어</a:t>
            </a:r>
            <a:br>
              <a:rPr lang="en-US" altLang="ko-KR" sz="7200" dirty="0"/>
            </a:br>
            <a:r>
              <a:rPr lang="ko-KR" altLang="en-US" sz="7200" dirty="0" err="1"/>
              <a:t>크롤링</a:t>
            </a:r>
            <a:r>
              <a:rPr lang="ko-KR" altLang="en-US" sz="7200" dirty="0"/>
              <a:t> 결과 웹페이지</a:t>
            </a:r>
            <a:endParaRPr lang="ko-KR" sz="8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3600" dirty="0">
                <a:ea typeface="맑은 고딕" panose="020B0503020000020004" pitchFamily="50" charset="-127"/>
              </a:rPr>
              <a:t>김소평</a:t>
            </a:r>
            <a:endParaRPr lang="en-US" altLang="ko-KR" sz="3600" dirty="0">
              <a:ea typeface="맑은 고딕" panose="020B0503020000020004" pitchFamily="50" charset="-127"/>
            </a:endParaRPr>
          </a:p>
          <a:p>
            <a:pPr rtl="0"/>
            <a:r>
              <a:rPr lang="ko-KR" altLang="en-US" sz="3200" dirty="0">
                <a:ea typeface="맑은 고딕" panose="020B0503020000020004" pitchFamily="50" charset="-127"/>
              </a:rPr>
              <a:t>코드 </a:t>
            </a:r>
            <a:r>
              <a:rPr lang="en-US" altLang="ko-KR" sz="3200" dirty="0">
                <a:ea typeface="맑은 고딕" panose="020B0503020000020004" pitchFamily="50" charset="-127"/>
              </a:rPr>
              <a:t>Github.com/so-</a:t>
            </a:r>
            <a:r>
              <a:rPr lang="en-US" altLang="ko-KR" sz="3200" dirty="0" err="1">
                <a:ea typeface="맑은 고딕" panose="020B0503020000020004" pitchFamily="50" charset="-127"/>
              </a:rPr>
              <a:t>pyeong</a:t>
            </a:r>
            <a:endParaRPr lang="ko-KR" sz="320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49EC35C-7034-AB67-ECF8-03531F9C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282" y="1054762"/>
            <a:ext cx="6420950" cy="48142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27768AE-7247-93EC-E2DE-42B2E3CA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ko-KR" altLang="en-US" dirty="0"/>
              <a:t>검색결과 페이지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4522449-AFCC-54BD-7798-C4518FEA3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altLang="ko-KR" dirty="0"/>
          </a:p>
          <a:p>
            <a:endParaRPr lang="ko-KR" altLang="en-US" sz="2400" dirty="0"/>
          </a:p>
          <a:p>
            <a:r>
              <a:rPr lang="ko-KR" altLang="en-US" sz="2800" dirty="0"/>
              <a:t>⑥ </a:t>
            </a:r>
            <a:r>
              <a:rPr lang="en-US" altLang="ko-KR" sz="2800" dirty="0"/>
              <a:t>50</a:t>
            </a:r>
            <a:r>
              <a:rPr lang="ko-KR" altLang="en-US" sz="2800" dirty="0"/>
              <a:t>개의 정보를</a:t>
            </a:r>
            <a:endParaRPr lang="en-US" altLang="ko-KR" sz="2800" dirty="0"/>
          </a:p>
          <a:p>
            <a:r>
              <a:rPr lang="en-US" altLang="ko-KR" sz="2800" dirty="0"/>
              <a:t>    </a:t>
            </a:r>
            <a:r>
              <a:rPr lang="ko-KR" altLang="en-US" sz="2800" dirty="0"/>
              <a:t>결과로 보여주기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</p:spPr>
        <p:txBody>
          <a:bodyPr rtlCol="0" anchor="ctr">
            <a:normAutofit/>
          </a:bodyPr>
          <a:lstStyle>
            <a:defPPr>
              <a:defRPr lang="ko-KR"/>
            </a:defPPr>
          </a:lstStyle>
          <a:p>
            <a:pPr rtl="0">
              <a:spcAft>
                <a:spcPts val="600"/>
              </a:spcAft>
            </a:pPr>
            <a:fld id="{294A09A9-5501-47C1-A89A-A340965A2BE2}" type="slidenum">
              <a:rPr lang="en-US" altLang="ko-KR" smtClean="0"/>
              <a:pPr rtl="0">
                <a:spcAft>
                  <a:spcPts val="600"/>
                </a:spcAft>
              </a:pPr>
              <a:t>10</a:t>
            </a:fld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F2580-256F-AB6E-5AF0-59B417BC464C}"/>
              </a:ext>
            </a:extLst>
          </p:cNvPr>
          <p:cNvSpPr txBox="1"/>
          <p:nvPr/>
        </p:nvSpPr>
        <p:spPr>
          <a:xfrm>
            <a:off x="6744072" y="1219200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⑥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51478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120161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4400" dirty="0"/>
              <a:t>어려웠던 점 </a:t>
            </a:r>
            <a:r>
              <a:rPr lang="en-US" altLang="ko-KR" sz="4400" dirty="0"/>
              <a:t>/</a:t>
            </a:r>
            <a:r>
              <a:rPr lang="ko-KR" altLang="en-US" sz="4400" dirty="0"/>
              <a:t> 보완점</a:t>
            </a:r>
            <a:endParaRPr lang="ko-KR" sz="44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413" y="2238058"/>
            <a:ext cx="5157787" cy="365760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2400" dirty="0">
                <a:ea typeface="맑은 고딕" panose="020B0503020000020004" pitchFamily="50" charset="-127"/>
              </a:rPr>
              <a:t>어려웠던 점</a:t>
            </a:r>
            <a:endParaRPr lang="ko-KR" sz="2400" dirty="0">
              <a:ea typeface="맑은 고딕" panose="020B0503020000020004" pitchFamily="50" charset="-127"/>
            </a:endParaRPr>
          </a:p>
        </p:txBody>
      </p:sp>
      <p:sp>
        <p:nvSpPr>
          <p:cNvPr id="43" name="내용 개체 틀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>
              <a:buFont typeface="Wingdings" panose="05000000000000000000" pitchFamily="2" charset="2"/>
              <a:buChar char="ü"/>
            </a:pPr>
            <a:r>
              <a:rPr lang="ko-KR" altLang="en-US" sz="2000" dirty="0"/>
              <a:t>컨텐츠를 읽어오고 다음 순서로 진행하는 코드 작성에 어려움</a:t>
            </a:r>
            <a:r>
              <a:rPr lang="en-US" altLang="ko-KR" sz="2000" dirty="0"/>
              <a:t>.</a:t>
            </a:r>
          </a:p>
          <a:p>
            <a:pPr rtl="0">
              <a:buFont typeface="Wingdings" panose="05000000000000000000" pitchFamily="2" charset="2"/>
              <a:buChar char="ü"/>
            </a:pPr>
            <a:r>
              <a:rPr lang="ko-KR" altLang="en-US" sz="2000" dirty="0"/>
              <a:t>검색버튼을 누르면 </a:t>
            </a:r>
            <a:r>
              <a:rPr lang="ko-KR" altLang="en-US" sz="2000" dirty="0" err="1"/>
              <a:t>크롤링을</a:t>
            </a:r>
            <a:r>
              <a:rPr lang="ko-KR" altLang="en-US" sz="2000" dirty="0"/>
              <a:t> 하고 정보를 결과창으로 보내는 과정</a:t>
            </a:r>
            <a:r>
              <a:rPr lang="en-US" altLang="ko-KR" sz="2000" dirty="0"/>
              <a:t>.</a:t>
            </a:r>
          </a:p>
          <a:p>
            <a:pPr rtl="0">
              <a:buFont typeface="Wingdings" panose="05000000000000000000" pitchFamily="2" charset="2"/>
              <a:buChar char="ü"/>
            </a:pPr>
            <a:r>
              <a:rPr lang="ko-KR" altLang="en-US" sz="2000" dirty="0"/>
              <a:t>크롤링하는 화면을 숨기는 작업</a:t>
            </a:r>
            <a:r>
              <a:rPr lang="en-US" altLang="ko-KR" sz="2000" dirty="0"/>
              <a:t>.</a:t>
            </a:r>
          </a:p>
          <a:p>
            <a:pPr rtl="0">
              <a:buFont typeface="Wingdings" panose="05000000000000000000" pitchFamily="2" charset="2"/>
              <a:buChar char="ü"/>
            </a:pPr>
            <a:r>
              <a:rPr lang="ko-KR" altLang="en-US" sz="2000" dirty="0"/>
              <a:t>결과창에 보낸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완료한 정보를</a:t>
            </a:r>
            <a:r>
              <a:rPr lang="en-US" altLang="ko-KR" sz="2000" dirty="0"/>
              <a:t> </a:t>
            </a:r>
            <a:r>
              <a:rPr lang="ko-KR" altLang="en-US" sz="2000" dirty="0"/>
              <a:t>표로 간결하게 나타내는 작업</a:t>
            </a:r>
            <a:r>
              <a:rPr lang="en-US" altLang="ko-KR" sz="2000" dirty="0"/>
              <a:t>.</a:t>
            </a:r>
            <a:r>
              <a:rPr lang="ko-KR" altLang="en-US" sz="2000" dirty="0"/>
              <a:t>  </a:t>
            </a:r>
            <a:endParaRPr lang="en-US" altLang="ko-KR" sz="2000" dirty="0"/>
          </a:p>
          <a:p>
            <a:pPr rtl="0"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rtl="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rtl="0"/>
            <a:endParaRPr lang="en-US" altLang="ko-KR" dirty="0"/>
          </a:p>
          <a:p>
            <a:pPr rtl="0"/>
            <a:endParaRPr 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en-US" altLang="ko-KR" smtClean="0"/>
              <a:pPr rtl="0"/>
              <a:t>11</a:t>
            </a:fld>
            <a:endParaRPr lang="ko-KR" dirty="0"/>
          </a:p>
        </p:txBody>
      </p:sp>
      <p:sp>
        <p:nvSpPr>
          <p:cNvPr id="2" name="텍스트 개체 틀 41">
            <a:extLst>
              <a:ext uri="{FF2B5EF4-FFF2-40B4-BE49-F238E27FC236}">
                <a16:creationId xmlns:a16="http://schemas.microsoft.com/office/drawing/2014/main" id="{5238928F-8C77-FFDA-A400-C22F673B5D7A}"/>
              </a:ext>
            </a:extLst>
          </p:cNvPr>
          <p:cNvSpPr txBox="1">
            <a:spLocks/>
          </p:cNvSpPr>
          <p:nvPr/>
        </p:nvSpPr>
        <p:spPr>
          <a:xfrm>
            <a:off x="6421565" y="2238058"/>
            <a:ext cx="5157787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sz="2000" b="1" i="0" kern="1200" cap="all" spc="2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  <a:cs typeface="Arial" panose="020B0604020202020204" pitchFamily="34" charset="0"/>
              </a:defRPr>
            </a:lvl1pPr>
            <a:lvl2pPr marL="457200" indent="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2000" b="1">
                <a:ea typeface="맑은 고딕" panose="020B0503020000020004" pitchFamily="50" charset="-127"/>
              </a:defRPr>
            </a:lvl2pPr>
            <a:lvl3pPr marL="914400" indent="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1800" b="1">
                <a:ea typeface="맑은 고딕" panose="020B0503020000020004" pitchFamily="50" charset="-127"/>
              </a:defRPr>
            </a:lvl3pPr>
            <a:lvl4pPr marL="1371600" indent="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1600" b="1">
                <a:ea typeface="맑은 고딕" panose="020B0503020000020004" pitchFamily="50" charset="-127"/>
              </a:defRPr>
            </a:lvl4pPr>
            <a:lvl5pPr marL="1828800" indent="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1600" b="1">
                <a:ea typeface="맑은 고딕" panose="020B0503020000020004" pitchFamily="50" charset="-127"/>
              </a:defRPr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r>
              <a:rPr lang="ko-KR" altLang="en-US" sz="2400" dirty="0">
                <a:ea typeface="맑은 고딕" panose="020B0503020000020004" pitchFamily="50" charset="-127"/>
              </a:rPr>
              <a:t>보완점</a:t>
            </a:r>
          </a:p>
        </p:txBody>
      </p:sp>
      <p:sp>
        <p:nvSpPr>
          <p:cNvPr id="3" name="내용 개체 틀 42">
            <a:extLst>
              <a:ext uri="{FF2B5EF4-FFF2-40B4-BE49-F238E27FC236}">
                <a16:creationId xmlns:a16="http://schemas.microsoft.com/office/drawing/2014/main" id="{D6E79987-F830-CB88-9FA1-9D9C6256B4AA}"/>
              </a:ext>
            </a:extLst>
          </p:cNvPr>
          <p:cNvSpPr txBox="1">
            <a:spLocks/>
          </p:cNvSpPr>
          <p:nvPr/>
        </p:nvSpPr>
        <p:spPr>
          <a:xfrm>
            <a:off x="6400800" y="2871216"/>
            <a:ext cx="5157787" cy="3247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600" b="0" i="0" kern="1200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400" spc="100" baseline="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200" spc="100" baseline="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5pPr>
          </a:lstStyle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/>
              <a:t>검색결과에서 제목을 누르면 해당 취업정보 페이지로 이동 구현하는 것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검색창</a:t>
            </a:r>
            <a:r>
              <a:rPr lang="ko-KR" altLang="en-US" sz="2000" dirty="0"/>
              <a:t> 입력 후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과정 시간 단축</a:t>
            </a:r>
          </a:p>
          <a:p>
            <a:pPr>
              <a:buFont typeface="Wingdings" panose="05000000000000000000" pitchFamily="2" charset="2"/>
              <a:buChar char="ü"/>
            </a:pPr>
            <a:endParaRPr lang="ko-KR" altLang="en-US" sz="2000" dirty="0"/>
          </a:p>
          <a:p>
            <a:pPr>
              <a:buFont typeface="Wingdings" panose="05000000000000000000" pitchFamily="2" charset="2"/>
              <a:buChar char="ü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10040112" cy="2807208"/>
          </a:xfrm>
        </p:spPr>
        <p:txBody>
          <a:bodyPr rtlCol="0" anchor="t">
            <a:noAutofit/>
          </a:bodyPr>
          <a:lstStyle>
            <a:defPPr>
              <a:defRPr lang="ko-KR"/>
            </a:defPPr>
          </a:lstStyle>
          <a:p>
            <a:pPr algn="l" rtl="0"/>
            <a:r>
              <a:rPr lang="ko-KR" sz="9600" spc="300" dirty="0">
                <a:ln w="28575">
                  <a:solidFill>
                    <a:schemeClr val="tx1"/>
                  </a:solidFill>
                </a:ln>
                <a:noFill/>
              </a:rPr>
              <a:t>감사합니다!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 anchor="t">
            <a:normAutofit/>
          </a:bodyPr>
          <a:lstStyle>
            <a:defPPr>
              <a:defRPr lang="ko-KR"/>
            </a:defPPr>
          </a:lstStyle>
          <a:p>
            <a:pPr marL="0" indent="0" algn="l" rtl="0">
              <a:buNone/>
            </a:pPr>
            <a:r>
              <a:rPr lang="ko-KR" altLang="en-US" sz="3200" b="1" dirty="0">
                <a:ea typeface="맑은 고딕" panose="020B0503020000020004" pitchFamily="50" charset="-127"/>
              </a:rPr>
              <a:t>김소평</a:t>
            </a:r>
            <a:endParaRPr lang="en-US" altLang="ko-KR" sz="3200" b="1" dirty="0">
              <a:ea typeface="맑은 고딕" panose="020B0503020000020004" pitchFamily="50" charset="-127"/>
            </a:endParaRPr>
          </a:p>
          <a:p>
            <a:pPr marL="0" indent="0" algn="l" rtl="0">
              <a:buNone/>
            </a:pPr>
            <a:r>
              <a:rPr lang="en-US" altLang="ko-KR" sz="3200" b="1" dirty="0">
                <a:ea typeface="맑은 고딕" panose="020B0503020000020004" pitchFamily="50" charset="-127"/>
              </a:rPr>
              <a:t>rlathvud1</a:t>
            </a:r>
            <a:r>
              <a:rPr lang="ko-KR" sz="3200" b="1" dirty="0">
                <a:ea typeface="맑은 고딕" panose="020B0503020000020004" pitchFamily="50" charset="-127"/>
              </a:rPr>
              <a:t>@</a:t>
            </a:r>
            <a:r>
              <a:rPr lang="en-US" altLang="ko-KR" sz="3200" b="1" dirty="0" err="1">
                <a:ea typeface="맑은 고딕" panose="020B0503020000020004" pitchFamily="50" charset="-127"/>
              </a:rPr>
              <a:t>naver</a:t>
            </a:r>
            <a:r>
              <a:rPr lang="ko-KR" sz="3200" b="1" dirty="0">
                <a:ea typeface="맑은 고딕" panose="020B0503020000020004" pitchFamily="50" charset="-127"/>
              </a:rPr>
              <a:t>.</a:t>
            </a:r>
            <a:r>
              <a:rPr lang="ko-KR" sz="3200" b="1" dirty="0" err="1">
                <a:ea typeface="맑은 고딕" panose="020B0503020000020004" pitchFamily="50" charset="-127"/>
              </a:rPr>
              <a:t>co</a:t>
            </a:r>
            <a:r>
              <a:rPr lang="en-US" altLang="ko-KR" sz="3200" b="1" dirty="0">
                <a:ea typeface="맑은 고딕" panose="020B0503020000020004" pitchFamily="50" charset="-127"/>
              </a:rPr>
              <a:t>m</a:t>
            </a:r>
            <a:endParaRPr lang="ko-KR" sz="32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목차</a:t>
            </a:r>
            <a:endParaRPr lang="ko-KR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457200" indent="-457200" rtl="0">
              <a:buAutoNum type="arabicPeriod"/>
            </a:pPr>
            <a:r>
              <a:rPr lang="ko-KR" altLang="en-US" sz="2800" dirty="0"/>
              <a:t>개요</a:t>
            </a:r>
            <a:endParaRPr lang="en-US" altLang="ko-KR" sz="2800" dirty="0"/>
          </a:p>
          <a:p>
            <a:pPr marL="457200" indent="-457200" rtl="0">
              <a:buAutoNum type="arabicPeriod"/>
            </a:pPr>
            <a:endParaRPr lang="ko-KR" sz="2800" dirty="0"/>
          </a:p>
          <a:p>
            <a:pPr rtl="0"/>
            <a:r>
              <a:rPr lang="en-US" altLang="ko-KR" sz="2800" dirty="0"/>
              <a:t>2. </a:t>
            </a:r>
            <a:r>
              <a:rPr lang="ko-KR" altLang="en-US" sz="2800" dirty="0"/>
              <a:t>실행결과</a:t>
            </a:r>
            <a:endParaRPr lang="en-US" altLang="ko-KR" sz="2800" dirty="0"/>
          </a:p>
          <a:p>
            <a:pPr rtl="0"/>
            <a:r>
              <a:rPr lang="en-US" altLang="ko-KR" sz="2800" dirty="0"/>
              <a:t>   -</a:t>
            </a:r>
            <a:r>
              <a:rPr lang="ko-KR" altLang="en-US" sz="2800" dirty="0" err="1"/>
              <a:t>검색창</a:t>
            </a:r>
            <a:r>
              <a:rPr lang="ko-KR" altLang="en-US" sz="2800" dirty="0"/>
              <a:t> 페이지</a:t>
            </a:r>
            <a:endParaRPr lang="en-US" altLang="ko-KR" sz="2800" dirty="0"/>
          </a:p>
          <a:p>
            <a:pPr rtl="0"/>
            <a:r>
              <a:rPr lang="en-US" altLang="ko-KR" sz="2800" dirty="0"/>
              <a:t>   -</a:t>
            </a:r>
            <a:r>
              <a:rPr lang="ko-KR" altLang="en-US" sz="2800" dirty="0" err="1"/>
              <a:t>크롤링</a:t>
            </a:r>
            <a:r>
              <a:rPr lang="ko-KR" altLang="en-US" sz="2800" dirty="0"/>
              <a:t> 화면</a:t>
            </a:r>
            <a:endParaRPr lang="en-US" altLang="ko-KR" sz="2800" dirty="0"/>
          </a:p>
          <a:p>
            <a:pPr rtl="0"/>
            <a:r>
              <a:rPr lang="en-US" altLang="ko-KR" sz="2800" dirty="0"/>
              <a:t>   -</a:t>
            </a:r>
            <a:r>
              <a:rPr lang="ko-KR" altLang="en-US" sz="2800" dirty="0"/>
              <a:t>검색결과 페이지</a:t>
            </a:r>
            <a:endParaRPr lang="en-US" altLang="ko-KR" sz="2800" dirty="0"/>
          </a:p>
          <a:p>
            <a:pPr rtl="0"/>
            <a:endParaRPr lang="en-US" altLang="ko-KR" sz="2800" dirty="0"/>
          </a:p>
          <a:p>
            <a:pPr rtl="0"/>
            <a:r>
              <a:rPr lang="en-US" altLang="ko-KR" sz="2800" dirty="0"/>
              <a:t>3. </a:t>
            </a:r>
            <a:r>
              <a:rPr lang="ko-KR" altLang="en-US" sz="2800" dirty="0"/>
              <a:t>어려웠던 점</a:t>
            </a:r>
            <a:r>
              <a:rPr lang="en-US" altLang="ko-KR" sz="2800" dirty="0"/>
              <a:t>/</a:t>
            </a:r>
            <a:r>
              <a:rPr lang="ko-KR" altLang="en-US" sz="2800" dirty="0"/>
              <a:t>보완점</a:t>
            </a:r>
            <a:endParaRPr 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ko-KR" smtClean="0"/>
              <a:pPr/>
              <a:t>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2387008" cy="441655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4400" dirty="0"/>
              <a:t>개요</a:t>
            </a:r>
            <a:endParaRPr lang="ko-KR" sz="44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9696" y="1052736"/>
            <a:ext cx="8225752" cy="4824535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1800" b="1" dirty="0"/>
              <a:t>소개</a:t>
            </a:r>
            <a:endParaRPr lang="en-US" altLang="ko-KR" sz="1800" b="1" dirty="0"/>
          </a:p>
          <a:p>
            <a:pPr rtl="0"/>
            <a:r>
              <a:rPr lang="ko-KR" altLang="en-US" dirty="0"/>
              <a:t>웹페이지 검색창에 직무 키워드를 입력하여 검색하면 </a:t>
            </a:r>
            <a:r>
              <a:rPr lang="en-US" altLang="ko-KR" dirty="0"/>
              <a:t>‘</a:t>
            </a:r>
            <a:r>
              <a:rPr lang="ko-KR" altLang="en-US" dirty="0"/>
              <a:t>사람인</a:t>
            </a:r>
            <a:r>
              <a:rPr lang="en-US" altLang="ko-KR" dirty="0"/>
              <a:t>’ </a:t>
            </a:r>
            <a:r>
              <a:rPr lang="ko-KR" altLang="en-US" dirty="0"/>
              <a:t>웹사이트로 연동되어 실시간 취업정보를 보여주고 정보를 얻을 수 있는 </a:t>
            </a:r>
            <a:r>
              <a:rPr lang="ko-KR" altLang="en-US" dirty="0" err="1"/>
              <a:t>웹크롤링</a:t>
            </a:r>
            <a:r>
              <a:rPr lang="ko-KR" altLang="en-US" dirty="0"/>
              <a:t> 기반 웹페이지이다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ko-KR" altLang="en-US" sz="1800" b="1" dirty="0"/>
              <a:t>목적</a:t>
            </a:r>
            <a:endParaRPr lang="en-US" altLang="ko-KR" sz="1800" b="1" dirty="0"/>
          </a:p>
          <a:p>
            <a:pPr rtl="0"/>
            <a:r>
              <a:rPr lang="ko-KR" altLang="en-US" dirty="0"/>
              <a:t>기존의 취업정보 사이트에서 보여지는 방대한 양의 정보 가운데 직무 키워드로 회사를 찾고 있는 신입 개발자를 위해서 </a:t>
            </a:r>
            <a:r>
              <a:rPr lang="en-US" altLang="ko-KR" dirty="0"/>
              <a:t>‘</a:t>
            </a:r>
            <a:r>
              <a:rPr lang="ko-KR" altLang="en-US" dirty="0" err="1"/>
              <a:t>검색창</a:t>
            </a:r>
            <a:r>
              <a:rPr lang="en-US" altLang="ko-KR" dirty="0"/>
              <a:t>’</a:t>
            </a:r>
            <a:r>
              <a:rPr lang="ko-KR" altLang="en-US" dirty="0"/>
              <a:t>의 단일 기능만 가져와 빠르고 효율적으로 취업정보를 볼 수 있게 한다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ko-KR" smtClean="0"/>
              <a:pPr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2387008" cy="441655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4000" dirty="0"/>
              <a:t>사용기술</a:t>
            </a:r>
            <a:br>
              <a:rPr lang="en-US" altLang="ko-KR" sz="4000" dirty="0"/>
            </a:br>
            <a:r>
              <a:rPr lang="en-US" altLang="ko-KR" sz="4000" dirty="0"/>
              <a:t>/</a:t>
            </a:r>
            <a:r>
              <a:rPr lang="ko-KR" altLang="en-US" sz="4000" dirty="0"/>
              <a:t>도구</a:t>
            </a:r>
            <a:endParaRPr lang="ko-KR" sz="40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en-US" altLang="ko-KR" smtClean="0"/>
              <a:pPr rtl="0"/>
              <a:t>4</a:t>
            </a:fld>
            <a:endParaRPr lang="ko-KR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AFE16A-C866-7BDA-E0C7-7B177EF8C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279442"/>
              </p:ext>
            </p:extLst>
          </p:nvPr>
        </p:nvGraphicFramePr>
        <p:xfrm>
          <a:off x="4295800" y="1164978"/>
          <a:ext cx="3240360" cy="172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28915529"/>
                    </a:ext>
                  </a:extLst>
                </a:gridCol>
              </a:tblGrid>
              <a:tr h="590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웹 </a:t>
                      </a:r>
                      <a:r>
                        <a:rPr lang="ko-KR" altLang="en-US" sz="2400" dirty="0" err="1"/>
                        <a:t>크롤링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141816"/>
                  </a:ext>
                </a:extLst>
              </a:tr>
              <a:tr h="562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Python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29438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selenium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9707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239E829-6856-6692-B317-B1C7D0123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359769"/>
              </p:ext>
            </p:extLst>
          </p:nvPr>
        </p:nvGraphicFramePr>
        <p:xfrm>
          <a:off x="8153400" y="1160005"/>
          <a:ext cx="3240360" cy="172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28915529"/>
                    </a:ext>
                  </a:extLst>
                </a:gridCol>
              </a:tblGrid>
              <a:tr h="590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웹 페이지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141816"/>
                  </a:ext>
                </a:extLst>
              </a:tr>
              <a:tr h="562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HTML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29438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CSS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9707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8E4AD2F-0B82-3AE4-796E-E03CFA6C2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280026"/>
              </p:ext>
            </p:extLst>
          </p:nvPr>
        </p:nvGraphicFramePr>
        <p:xfrm>
          <a:off x="4313493" y="3632020"/>
          <a:ext cx="3240360" cy="171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28915529"/>
                    </a:ext>
                  </a:extLst>
                </a:gridCol>
              </a:tblGrid>
              <a:tr h="879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동적 웹페이지 생성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141816"/>
                  </a:ext>
                </a:extLst>
              </a:tr>
              <a:tr h="837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Flask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29438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B0467BF-EC15-5032-2DFA-2E07894BD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084414"/>
              </p:ext>
            </p:extLst>
          </p:nvPr>
        </p:nvGraphicFramePr>
        <p:xfrm>
          <a:off x="8153400" y="3632020"/>
          <a:ext cx="3240360" cy="171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28915529"/>
                    </a:ext>
                  </a:extLst>
                </a:gridCol>
              </a:tblGrid>
              <a:tr h="879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개발 도구 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141816"/>
                  </a:ext>
                </a:extLst>
              </a:tr>
              <a:tr h="837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Visual Studio Code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294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752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628800"/>
            <a:ext cx="10040112" cy="2715616"/>
          </a:xfrm>
        </p:spPr>
        <p:txBody>
          <a:bodyPr rtlCol="0" anchor="t">
            <a:noAutofit/>
          </a:bodyPr>
          <a:lstStyle>
            <a:defPPr>
              <a:defRPr lang="ko-KR"/>
            </a:defPPr>
          </a:lstStyle>
          <a:p>
            <a:pPr algn="l" rtl="0"/>
            <a:r>
              <a:rPr lang="ko-KR" altLang="en-US" sz="8000" dirty="0" err="1"/>
              <a:t>웹크롤링</a:t>
            </a:r>
            <a:br>
              <a:rPr lang="en-US" altLang="ko-KR" sz="8000" dirty="0"/>
            </a:br>
            <a:r>
              <a:rPr lang="ko-KR" altLang="en-US" sz="8000" dirty="0"/>
              <a:t>실행 결과</a:t>
            </a:r>
            <a:endParaRPr lang="ko-KR" sz="80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9456" y="4595957"/>
            <a:ext cx="10040112" cy="1280160"/>
          </a:xfrm>
        </p:spPr>
        <p:txBody>
          <a:bodyPr rtlCol="0" anchor="t"/>
          <a:lstStyle>
            <a:defPPr>
              <a:defRPr lang="ko-KR"/>
            </a:defPPr>
          </a:lstStyle>
          <a:p>
            <a:pPr marL="0" indent="0" algn="l" rtl="0"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웹 </a:t>
            </a:r>
            <a:r>
              <a:rPr lang="ko-KR" altLang="en-US" dirty="0" err="1">
                <a:ea typeface="맑은 고딕" panose="020B0503020000020004" pitchFamily="50" charset="-127"/>
              </a:rPr>
              <a:t>크롤링</a:t>
            </a:r>
            <a:r>
              <a:rPr lang="ko-KR" altLang="en-US" dirty="0">
                <a:ea typeface="맑은 고딕" panose="020B0503020000020004" pitchFamily="50" charset="-127"/>
              </a:rPr>
              <a:t> 과정 및 </a:t>
            </a:r>
            <a:r>
              <a:rPr lang="ko-KR" altLang="en-US" dirty="0" err="1">
                <a:ea typeface="맑은 고딕" panose="020B0503020000020004" pitchFamily="50" charset="-127"/>
              </a:rPr>
              <a:t>검색창</a:t>
            </a:r>
            <a:r>
              <a:rPr lang="ko-KR" altLang="en-US" dirty="0">
                <a:ea typeface="맑은 고딕" panose="020B0503020000020004" pitchFamily="50" charset="-127"/>
              </a:rPr>
              <a:t> 페이지</a:t>
            </a:r>
            <a:endParaRPr lang="en-US" altLang="ko-KR" dirty="0">
              <a:ea typeface="맑은 고딕" panose="020B0503020000020004" pitchFamily="50" charset="-127"/>
            </a:endParaRPr>
          </a:p>
          <a:p>
            <a:pPr marL="0" indent="0" algn="l" rtl="0">
              <a:buNone/>
            </a:pPr>
            <a:endParaRPr lang="en-US" altLang="ko-KR" b="1" dirty="0">
              <a:ea typeface="맑은 고딕" panose="020B0503020000020004" pitchFamily="50" charset="-127"/>
            </a:endParaRPr>
          </a:p>
          <a:p>
            <a:pPr marL="0" indent="0" algn="l" rtl="0">
              <a:buNone/>
            </a:pPr>
            <a:r>
              <a:rPr lang="ko-KR" altLang="en-US" b="1" dirty="0">
                <a:ea typeface="맑은 고딕" panose="020B0503020000020004" pitchFamily="50" charset="-127"/>
              </a:rPr>
              <a:t>기획 기간 </a:t>
            </a:r>
            <a:r>
              <a:rPr lang="en-US" altLang="ko-KR" b="1" dirty="0">
                <a:ea typeface="맑은 고딕" panose="020B0503020000020004" pitchFamily="50" charset="-127"/>
              </a:rPr>
              <a:t>2024.09.</a:t>
            </a:r>
            <a:r>
              <a:rPr lang="en-US" altLang="ko-KR" dirty="0">
                <a:ea typeface="맑은 고딕" panose="020B0503020000020004" pitchFamily="50" charset="-127"/>
              </a:rPr>
              <a:t>09.</a:t>
            </a:r>
            <a:r>
              <a:rPr lang="en-US" altLang="ko-KR" b="1" dirty="0">
                <a:ea typeface="맑은 고딕" panose="020B0503020000020004" pitchFamily="50" charset="-127"/>
              </a:rPr>
              <a:t>~09.19</a:t>
            </a:r>
            <a:endParaRPr lang="ko-KR" b="1" dirty="0"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FC0A3-6D9C-BD29-FE0C-92003ABB576F}"/>
              </a:ext>
            </a:extLst>
          </p:cNvPr>
          <p:cNvSpPr txBox="1"/>
          <p:nvPr/>
        </p:nvSpPr>
        <p:spPr>
          <a:xfrm>
            <a:off x="7320136" y="1395475"/>
            <a:ext cx="43924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🔗참고 자료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셀레니움</a:t>
            </a:r>
            <a:r>
              <a:rPr lang="en-US" altLang="ko-KR" dirty="0"/>
              <a:t>4 </a:t>
            </a:r>
            <a:r>
              <a:rPr lang="en-US" altLang="ko-KR" dirty="0" err="1"/>
              <a:t>find_element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  <a:r>
              <a:rPr lang="en-US" altLang="ko-KR" dirty="0"/>
              <a:t>&gt;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https://blog.naver.com/kimflstudio/222899538513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파이썬으로</a:t>
            </a:r>
            <a:r>
              <a:rPr lang="ko-KR" altLang="en-US" dirty="0"/>
              <a:t> 웹 </a:t>
            </a:r>
            <a:r>
              <a:rPr lang="ko-KR" altLang="en-US" dirty="0" err="1"/>
              <a:t>크로링</a:t>
            </a:r>
            <a:r>
              <a:rPr lang="en-US" altLang="ko-KR" dirty="0"/>
              <a:t>,</a:t>
            </a:r>
            <a:r>
              <a:rPr lang="ko-KR" altLang="en-US" dirty="0"/>
              <a:t>웹 </a:t>
            </a:r>
            <a:r>
              <a:rPr lang="ko-KR" altLang="en-US" dirty="0" err="1"/>
              <a:t>스크래핑</a:t>
            </a:r>
            <a:r>
              <a:rPr lang="en-US" altLang="ko-KR" dirty="0"/>
              <a:t>&gt;</a:t>
            </a:r>
          </a:p>
          <a:p>
            <a:r>
              <a:rPr lang="en-US" altLang="ko-KR" dirty="0">
                <a:hlinkClick r:id="rId4"/>
              </a:rPr>
              <a:t>https://dsc-sookmyung.tistory.com/85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 </a:t>
            </a:r>
            <a:r>
              <a:rPr lang="ko-KR" altLang="en-US" dirty="0"/>
              <a:t>자동으로 검색어 입력</a:t>
            </a:r>
            <a:r>
              <a:rPr lang="en-US" altLang="ko-KR" dirty="0"/>
              <a:t>+</a:t>
            </a:r>
            <a:r>
              <a:rPr lang="ko-KR" altLang="en-US" dirty="0"/>
              <a:t>팝업종료</a:t>
            </a:r>
            <a:r>
              <a:rPr lang="en-US" altLang="ko-KR" dirty="0"/>
              <a:t>&gt;</a:t>
            </a:r>
          </a:p>
          <a:p>
            <a:r>
              <a:rPr lang="en-US" altLang="ko-KR" dirty="0">
                <a:hlinkClick r:id="rId5"/>
              </a:rPr>
              <a:t>https://catloaf.tistory.com/19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검색창에 검색 후</a:t>
            </a:r>
            <a:r>
              <a:rPr lang="en-US" altLang="ko-KR" dirty="0"/>
              <a:t>, </a:t>
            </a:r>
            <a:r>
              <a:rPr lang="ko-KR" altLang="en-US" dirty="0"/>
              <a:t>자동 검색하기 기능</a:t>
            </a:r>
            <a:r>
              <a:rPr lang="en-US" altLang="ko-KR" dirty="0"/>
              <a:t>&gt;</a:t>
            </a:r>
          </a:p>
          <a:p>
            <a:r>
              <a:rPr lang="en-US" altLang="ko-KR" dirty="0">
                <a:hlinkClick r:id="rId6"/>
              </a:rPr>
              <a:t>https://m.blog.naver.com/mhy563/222079368690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27768AE-7247-93EC-E2DE-42B2E3CA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ko-KR" altLang="en-US" dirty="0" err="1"/>
              <a:t>검색창</a:t>
            </a:r>
            <a:r>
              <a:rPr lang="ko-KR" altLang="en-US" dirty="0"/>
              <a:t> 페이지</a:t>
            </a:r>
            <a:endParaRPr lang="en-US" dirty="0"/>
          </a:p>
        </p:txBody>
      </p:sp>
      <p:pic>
        <p:nvPicPr>
          <p:cNvPr id="11" name="내용 개체 틀 10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AC7FB1D-E449-17F4-D8CD-4851584DBF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tretch/>
        </p:blipFill>
        <p:spPr>
          <a:xfrm>
            <a:off x="5435785" y="987425"/>
            <a:ext cx="5667005" cy="4873625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4522449-AFCC-54BD-7798-C4518FEA3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76092" cy="38115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sz="2400" dirty="0"/>
              <a:t>✅ 직무 키워드를 입력하고</a:t>
            </a:r>
            <a:endParaRPr lang="en-US" altLang="ko-KR" sz="2400" dirty="0"/>
          </a:p>
          <a:p>
            <a:r>
              <a:rPr lang="en-US" sz="2400" dirty="0"/>
              <a:t>     ‘</a:t>
            </a:r>
            <a:r>
              <a:rPr lang="ko-KR" altLang="en-US" sz="2400" dirty="0"/>
              <a:t>검색</a:t>
            </a:r>
            <a:r>
              <a:rPr lang="en-US" altLang="ko-KR" sz="2400" dirty="0"/>
              <a:t>’ </a:t>
            </a:r>
            <a:r>
              <a:rPr lang="ko-KR" altLang="en-US" sz="2400" dirty="0"/>
              <a:t>버튼을 클릭한다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</p:spPr>
        <p:txBody>
          <a:bodyPr rtlCol="0" anchor="ctr">
            <a:normAutofit/>
          </a:bodyPr>
          <a:lstStyle>
            <a:defPPr>
              <a:defRPr lang="ko-KR"/>
            </a:defPPr>
          </a:lstStyle>
          <a:p>
            <a:pPr rtl="0">
              <a:spcAft>
                <a:spcPts val="600"/>
              </a:spcAft>
            </a:pPr>
            <a:r>
              <a:rPr lang="ko-KR" dirty="0"/>
              <a:t>프레젠테이션 제목</a:t>
            </a:r>
            <a:endParaRPr 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</p:spPr>
        <p:txBody>
          <a:bodyPr rtlCol="0" anchor="ctr">
            <a:normAutofit/>
          </a:bodyPr>
          <a:lstStyle>
            <a:defPPr>
              <a:defRPr lang="ko-KR"/>
            </a:defPPr>
          </a:lstStyle>
          <a:p>
            <a:pPr rtl="0">
              <a:spcAft>
                <a:spcPts val="600"/>
              </a:spcAft>
            </a:pPr>
            <a:fld id="{294A09A9-5501-47C1-A89A-A340965A2BE2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6D64E-3FDD-0D23-88E0-E6FE743CB3C7}"/>
              </a:ext>
            </a:extLst>
          </p:cNvPr>
          <p:cNvSpPr txBox="1"/>
          <p:nvPr/>
        </p:nvSpPr>
        <p:spPr>
          <a:xfrm>
            <a:off x="6240016" y="448219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05450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27768AE-7247-93EC-E2DE-42B2E3CA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과정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4522449-AFCC-54BD-7798-C4518FEA3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sz="2400" dirty="0"/>
              <a:t>① 검색 입력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ko-KR" sz="2400" dirty="0"/>
              <a:t>②</a:t>
            </a:r>
            <a:r>
              <a:rPr lang="en-US" altLang="ko-KR" sz="2400" dirty="0"/>
              <a:t> </a:t>
            </a:r>
            <a:r>
              <a:rPr lang="ko-KR" altLang="en-US" sz="2400" dirty="0"/>
              <a:t>지역 </a:t>
            </a:r>
            <a:r>
              <a:rPr lang="en-US" altLang="ko-KR" sz="2400" dirty="0"/>
              <a:t>: </a:t>
            </a:r>
            <a:r>
              <a:rPr lang="ko-KR" altLang="en-US" sz="2400" dirty="0"/>
              <a:t>서울 전체 체크</a:t>
            </a:r>
            <a:endParaRPr lang="en-US" altLang="ko-KR" sz="24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</p:spPr>
        <p:txBody>
          <a:bodyPr rtlCol="0" anchor="ctr">
            <a:normAutofit/>
          </a:bodyPr>
          <a:lstStyle>
            <a:defPPr>
              <a:defRPr lang="ko-KR"/>
            </a:defPPr>
          </a:lstStyle>
          <a:p>
            <a:pPr rtl="0">
              <a:spcAft>
                <a:spcPts val="600"/>
              </a:spcAft>
            </a:pPr>
            <a:r>
              <a:rPr lang="ko-KR" dirty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</p:spPr>
        <p:txBody>
          <a:bodyPr rtlCol="0" anchor="ctr">
            <a:normAutofit/>
          </a:bodyPr>
          <a:lstStyle>
            <a:defPPr>
              <a:defRPr lang="ko-KR"/>
            </a:defPPr>
          </a:lstStyle>
          <a:p>
            <a:pPr rtl="0">
              <a:spcAft>
                <a:spcPts val="600"/>
              </a:spcAft>
            </a:pPr>
            <a:fld id="{294A09A9-5501-47C1-A89A-A340965A2BE2}" type="slidenum">
              <a:rPr lang="en-US" altLang="ko-KR" smtClean="0"/>
              <a:pPr rtl="0">
                <a:spcAft>
                  <a:spcPts val="600"/>
                </a:spcAft>
              </a:pPr>
              <a:t>7</a:t>
            </a:fld>
            <a:endParaRPr lang="ko-KR" dirty="0"/>
          </a:p>
        </p:txBody>
      </p:sp>
      <p:pic>
        <p:nvPicPr>
          <p:cNvPr id="7" name="그림 6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D658CA2C-9931-1FCD-FF6E-60BE019E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838200"/>
            <a:ext cx="6225792" cy="516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1F2580-256F-AB6E-5AF0-59B417BC464C}"/>
              </a:ext>
            </a:extLst>
          </p:cNvPr>
          <p:cNvSpPr txBox="1"/>
          <p:nvPr/>
        </p:nvSpPr>
        <p:spPr>
          <a:xfrm>
            <a:off x="5771964" y="130869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A1774-220C-3EF1-1637-58E40AA405C6}"/>
              </a:ext>
            </a:extLst>
          </p:cNvPr>
          <p:cNvSpPr txBox="1"/>
          <p:nvPr/>
        </p:nvSpPr>
        <p:spPr>
          <a:xfrm>
            <a:off x="8153400" y="1433116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800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C0569F63-00E6-6784-000A-9BA195B5D53A}"/>
              </a:ext>
            </a:extLst>
          </p:cNvPr>
          <p:cNvSpPr/>
          <p:nvPr/>
        </p:nvSpPr>
        <p:spPr>
          <a:xfrm>
            <a:off x="7608168" y="2010137"/>
            <a:ext cx="288032" cy="85652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A46E986-C8F1-04EB-F8EA-90C08AA7C369}"/>
              </a:ext>
            </a:extLst>
          </p:cNvPr>
          <p:cNvSpPr/>
          <p:nvPr/>
        </p:nvSpPr>
        <p:spPr>
          <a:xfrm>
            <a:off x="7464152" y="2968942"/>
            <a:ext cx="648072" cy="4031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006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5471B24C-62DB-3A5C-5873-719C54A09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987487"/>
            <a:ext cx="6921996" cy="520872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27768AE-7247-93EC-E2DE-42B2E3CA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과정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4522449-AFCC-54BD-7798-C4518FEA3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sz="2400" dirty="0"/>
              <a:t>③ 직업 </a:t>
            </a:r>
            <a:r>
              <a:rPr lang="en-US" altLang="ko-KR" sz="2400" dirty="0"/>
              <a:t>: IT</a:t>
            </a:r>
            <a:r>
              <a:rPr lang="ko-KR" altLang="en-US" sz="2400" dirty="0" err="1"/>
              <a:t>개발∙데이터</a:t>
            </a:r>
            <a:r>
              <a:rPr lang="ko-KR" altLang="en-US" sz="2400" dirty="0"/>
              <a:t> 탭</a:t>
            </a:r>
            <a:endParaRPr lang="en-US" altLang="ko-KR" sz="2400" dirty="0"/>
          </a:p>
          <a:p>
            <a:r>
              <a:rPr lang="en-US" altLang="ko-KR" sz="2400" dirty="0"/>
              <a:t>   </a:t>
            </a:r>
            <a:r>
              <a:rPr lang="ko-KR" altLang="en-US" sz="2400" dirty="0"/>
              <a:t>누르고 전체선택 체크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ko-KR" sz="2400" dirty="0"/>
              <a:t>④</a:t>
            </a:r>
            <a:r>
              <a:rPr lang="en-US" altLang="ko-KR" sz="2400" dirty="0"/>
              <a:t> </a:t>
            </a:r>
            <a:r>
              <a:rPr lang="ko-KR" altLang="en-US" sz="2400" dirty="0"/>
              <a:t>검색하기 버튼 누르기</a:t>
            </a:r>
            <a:endParaRPr lang="en-US" altLang="ko-KR" sz="24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</p:spPr>
        <p:txBody>
          <a:bodyPr rtlCol="0" anchor="ctr">
            <a:normAutofit/>
          </a:bodyPr>
          <a:lstStyle>
            <a:defPPr>
              <a:defRPr lang="ko-KR"/>
            </a:defPPr>
          </a:lstStyle>
          <a:p>
            <a:pPr rtl="0">
              <a:spcAft>
                <a:spcPts val="600"/>
              </a:spcAft>
            </a:pPr>
            <a:r>
              <a:rPr lang="ko-KR" dirty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</p:spPr>
        <p:txBody>
          <a:bodyPr rtlCol="0" anchor="ctr">
            <a:normAutofit/>
          </a:bodyPr>
          <a:lstStyle>
            <a:defPPr>
              <a:defRPr lang="ko-KR"/>
            </a:defPPr>
          </a:lstStyle>
          <a:p>
            <a:pPr rtl="0">
              <a:spcAft>
                <a:spcPts val="600"/>
              </a:spcAft>
            </a:pPr>
            <a:fld id="{294A09A9-5501-47C1-A89A-A340965A2BE2}" type="slidenum">
              <a:rPr lang="en-US" altLang="ko-KR" smtClean="0"/>
              <a:pPr rtl="0">
                <a:spcAft>
                  <a:spcPts val="600"/>
                </a:spcAft>
              </a:pPr>
              <a:t>8</a:t>
            </a:fld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F2580-256F-AB6E-5AF0-59B417BC464C}"/>
              </a:ext>
            </a:extLst>
          </p:cNvPr>
          <p:cNvSpPr txBox="1"/>
          <p:nvPr/>
        </p:nvSpPr>
        <p:spPr>
          <a:xfrm>
            <a:off x="10358039" y="1387903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③</a:t>
            </a:r>
            <a:endParaRPr lang="en-US" altLang="ko-KR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A1774-220C-3EF1-1637-58E40AA405C6}"/>
              </a:ext>
            </a:extLst>
          </p:cNvPr>
          <p:cNvSpPr txBox="1"/>
          <p:nvPr/>
        </p:nvSpPr>
        <p:spPr>
          <a:xfrm>
            <a:off x="9912424" y="5222657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600" dirty="0"/>
              <a:t>④</a:t>
            </a:r>
            <a:endParaRPr lang="en-US" altLang="ko-KR" sz="3600" dirty="0"/>
          </a:p>
        </p:txBody>
      </p:sp>
      <p:sp>
        <p:nvSpPr>
          <p:cNvPr id="6" name="화살표: 굽음 5">
            <a:extLst>
              <a:ext uri="{FF2B5EF4-FFF2-40B4-BE49-F238E27FC236}">
                <a16:creationId xmlns:a16="http://schemas.microsoft.com/office/drawing/2014/main" id="{3A6E058A-4B8B-165C-E7CD-C1A0DDA1ABCF}"/>
              </a:ext>
            </a:extLst>
          </p:cNvPr>
          <p:cNvSpPr/>
          <p:nvPr/>
        </p:nvSpPr>
        <p:spPr>
          <a:xfrm rot="10800000">
            <a:off x="7248128" y="2002792"/>
            <a:ext cx="2808312" cy="969008"/>
          </a:xfrm>
          <a:prstGeom prst="bentArrow">
            <a:avLst>
              <a:gd name="adj1" fmla="val 11069"/>
              <a:gd name="adj2" fmla="val 17445"/>
              <a:gd name="adj3" fmla="val 24021"/>
              <a:gd name="adj4" fmla="val 32939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4EFD496-D01E-DEE2-4EDB-2036D80572CB}"/>
              </a:ext>
            </a:extLst>
          </p:cNvPr>
          <p:cNvSpPr/>
          <p:nvPr/>
        </p:nvSpPr>
        <p:spPr>
          <a:xfrm>
            <a:off x="6096000" y="2568676"/>
            <a:ext cx="1152128" cy="4031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18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소프트웨어, 웹 페이지, 번호이(가) 표시된 사진&#10;&#10;자동 생성된 설명">
            <a:extLst>
              <a:ext uri="{FF2B5EF4-FFF2-40B4-BE49-F238E27FC236}">
                <a16:creationId xmlns:a16="http://schemas.microsoft.com/office/drawing/2014/main" id="{CE34EEA1-1149-0BB9-4E08-AE683E31C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574" y="1556792"/>
            <a:ext cx="6413938" cy="40039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27768AE-7247-93EC-E2DE-42B2E3CA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과정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4522449-AFCC-54BD-7798-C4518FEA3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sz="2800" dirty="0"/>
              <a:t>⑤ 스크롤 내려서</a:t>
            </a:r>
            <a:endParaRPr lang="en-US" altLang="ko-KR" sz="2800" dirty="0"/>
          </a:p>
          <a:p>
            <a:r>
              <a:rPr lang="en-US" altLang="ko-KR" sz="2800" dirty="0"/>
              <a:t>    </a:t>
            </a:r>
            <a:r>
              <a:rPr lang="ko-KR" altLang="en-US" sz="2800" dirty="0"/>
              <a:t>정보 </a:t>
            </a:r>
            <a:r>
              <a:rPr lang="ko-KR" altLang="en-US" sz="2800" dirty="0" err="1"/>
              <a:t>크롤링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</p:spPr>
        <p:txBody>
          <a:bodyPr rtlCol="0" anchor="ctr">
            <a:normAutofit/>
          </a:bodyPr>
          <a:lstStyle>
            <a:defPPr>
              <a:defRPr lang="ko-KR"/>
            </a:defPPr>
          </a:lstStyle>
          <a:p>
            <a:pPr rtl="0">
              <a:spcAft>
                <a:spcPts val="600"/>
              </a:spcAft>
            </a:pPr>
            <a:fld id="{294A09A9-5501-47C1-A89A-A340965A2BE2}" type="slidenum">
              <a:rPr lang="en-US" altLang="ko-KR" smtClean="0"/>
              <a:pPr rtl="0">
                <a:spcAft>
                  <a:spcPts val="600"/>
                </a:spcAft>
              </a:pPr>
              <a:t>9</a:t>
            </a:fld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A1774-220C-3EF1-1637-58E40AA405C6}"/>
              </a:ext>
            </a:extLst>
          </p:cNvPr>
          <p:cNvSpPr txBox="1"/>
          <p:nvPr/>
        </p:nvSpPr>
        <p:spPr>
          <a:xfrm>
            <a:off x="9102793" y="2128550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⑤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64C1D33-73A4-5395-7C33-2FBE3E50A906}"/>
              </a:ext>
            </a:extLst>
          </p:cNvPr>
          <p:cNvSpPr/>
          <p:nvPr/>
        </p:nvSpPr>
        <p:spPr>
          <a:xfrm>
            <a:off x="9318817" y="2902833"/>
            <a:ext cx="216024" cy="16310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356_TF34316244_Win32" id="{3E6C6854-2285-4C0E-A27C-22A1C703121D}" vid="{EE1599D2-5415-4A05-BBC8-6A7DCC60082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물방울 디자인</Template>
  <TotalTime>456</TotalTime>
  <Words>371</Words>
  <Application>Microsoft Office PowerPoint</Application>
  <PresentationFormat>와이드스크린</PresentationFormat>
  <Paragraphs>134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Wingdings</vt:lpstr>
      <vt:lpstr>Office 테마</vt:lpstr>
      <vt:lpstr>사람인 검색어 크롤링 결과 웹페이지</vt:lpstr>
      <vt:lpstr>목차</vt:lpstr>
      <vt:lpstr>개요</vt:lpstr>
      <vt:lpstr>사용기술 /도구</vt:lpstr>
      <vt:lpstr>웹크롤링 실행 결과</vt:lpstr>
      <vt:lpstr>검색창 페이지</vt:lpstr>
      <vt:lpstr>웹 크롤링 과정</vt:lpstr>
      <vt:lpstr>웹 크롤링 과정</vt:lpstr>
      <vt:lpstr>웹 크롤링 과정</vt:lpstr>
      <vt:lpstr>검색결과 페이지</vt:lpstr>
      <vt:lpstr>어려웠던 점 / 보완점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크롤링 : 사람인 키워드 검색</dc:title>
  <dc:creator>김소평</dc:creator>
  <cp:lastModifiedBy>김소평</cp:lastModifiedBy>
  <cp:revision>1</cp:revision>
  <dcterms:created xsi:type="dcterms:W3CDTF">2024-09-12T23:56:21Z</dcterms:created>
  <dcterms:modified xsi:type="dcterms:W3CDTF">2024-09-20T11:53:03Z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